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14"/>
  </p:notesMasterIdLst>
  <p:sldIdLst>
    <p:sldId id="368" r:id="rId2"/>
    <p:sldId id="370" r:id="rId3"/>
    <p:sldId id="369" r:id="rId4"/>
    <p:sldId id="371" r:id="rId5"/>
    <p:sldId id="372" r:id="rId6"/>
    <p:sldId id="373" r:id="rId7"/>
    <p:sldId id="375" r:id="rId8"/>
    <p:sldId id="374" r:id="rId9"/>
    <p:sldId id="376" r:id="rId10"/>
    <p:sldId id="377" r:id="rId11"/>
    <p:sldId id="379" r:id="rId12"/>
    <p:sldId id="378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162C30-E591-4086-B6AE-9F8E8ACF0FC0}" v="10488" dt="2019-04-12T10:44:26.3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83275" autoAdjust="0"/>
  </p:normalViewPr>
  <p:slideViewPr>
    <p:cSldViewPr snapToGrid="0">
      <p:cViewPr varScale="1">
        <p:scale>
          <a:sx n="114" d="100"/>
          <a:sy n="114" d="100"/>
        </p:scale>
        <p:origin x="150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5" d="100"/>
        <a:sy n="1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il Kowalski" userId="57b1b06d-3678-4101-9376-8dd16392415f" providerId="ADAL" clId="{2A162C30-E591-4086-B6AE-9F8E8ACF0FC0}"/>
    <pc:docChg chg="undo custSel addSld delSld modSld sldOrd delMainMaster modMainMaster modNotesMaster">
      <pc:chgData name="Emil Kowalski" userId="57b1b06d-3678-4101-9376-8dd16392415f" providerId="ADAL" clId="{2A162C30-E591-4086-B6AE-9F8E8ACF0FC0}" dt="2019-04-12T10:44:26.367" v="10457" actId="2696"/>
      <pc:docMkLst>
        <pc:docMk/>
      </pc:docMkLst>
      <pc:sldChg chg="addSp delSp modSp setBg modNotesTx">
        <pc:chgData name="Emil Kowalski" userId="57b1b06d-3678-4101-9376-8dd16392415f" providerId="ADAL" clId="{2A162C30-E591-4086-B6AE-9F8E8ACF0FC0}" dt="2019-04-12T10:43:26.172" v="10454" actId="6549"/>
        <pc:sldMkLst>
          <pc:docMk/>
          <pc:sldMk cId="0" sldId="368"/>
        </pc:sldMkLst>
        <pc:spChg chg="add mod">
          <ac:chgData name="Emil Kowalski" userId="57b1b06d-3678-4101-9376-8dd16392415f" providerId="ADAL" clId="{2A162C30-E591-4086-B6AE-9F8E8ACF0FC0}" dt="2019-03-27T07:30:23.423" v="1302" actId="20577"/>
          <ac:spMkLst>
            <pc:docMk/>
            <pc:sldMk cId="0" sldId="368"/>
            <ac:spMk id="3" creationId="{DCB4D894-15AB-493B-AF3A-709616592C3D}"/>
          </ac:spMkLst>
        </pc:spChg>
        <pc:spChg chg="add del mod">
          <ac:chgData name="Emil Kowalski" userId="57b1b06d-3678-4101-9376-8dd16392415f" providerId="ADAL" clId="{2A162C30-E591-4086-B6AE-9F8E8ACF0FC0}" dt="2019-03-25T18:02:50.548" v="375" actId="478"/>
          <ac:spMkLst>
            <pc:docMk/>
            <pc:sldMk cId="0" sldId="368"/>
            <ac:spMk id="5" creationId="{444A412F-2969-421B-8BB4-6498675EB873}"/>
          </ac:spMkLst>
        </pc:spChg>
        <pc:spChg chg="add del mod">
          <ac:chgData name="Emil Kowalski" userId="57b1b06d-3678-4101-9376-8dd16392415f" providerId="ADAL" clId="{2A162C30-E591-4086-B6AE-9F8E8ACF0FC0}" dt="2019-03-25T18:22:57.001" v="635" actId="478"/>
          <ac:spMkLst>
            <pc:docMk/>
            <pc:sldMk cId="0" sldId="368"/>
            <ac:spMk id="6" creationId="{A41AF6E3-4C69-417C-89C8-2EA022D3D658}"/>
          </ac:spMkLst>
        </pc:spChg>
        <pc:spChg chg="mod">
          <ac:chgData name="Emil Kowalski" userId="57b1b06d-3678-4101-9376-8dd16392415f" providerId="ADAL" clId="{2A162C30-E591-4086-B6AE-9F8E8ACF0FC0}" dt="2019-03-25T18:30:48.160" v="862" actId="1037"/>
          <ac:spMkLst>
            <pc:docMk/>
            <pc:sldMk cId="0" sldId="368"/>
            <ac:spMk id="4098" creationId="{6F07F1AD-A68C-47AC-AFFC-41063DE77DA9}"/>
          </ac:spMkLst>
        </pc:spChg>
        <pc:spChg chg="del">
          <ac:chgData name="Emil Kowalski" userId="57b1b06d-3678-4101-9376-8dd16392415f" providerId="ADAL" clId="{2A162C30-E591-4086-B6AE-9F8E8ACF0FC0}" dt="2019-03-25T18:02:21.428" v="373" actId="478"/>
          <ac:spMkLst>
            <pc:docMk/>
            <pc:sldMk cId="0" sldId="368"/>
            <ac:spMk id="4099" creationId="{405C3565-44E5-4BFB-804D-36F2787B482D}"/>
          </ac:spMkLst>
        </pc:spChg>
        <pc:spChg chg="del">
          <ac:chgData name="Emil Kowalski" userId="57b1b06d-3678-4101-9376-8dd16392415f" providerId="ADAL" clId="{2A162C30-E591-4086-B6AE-9F8E8ACF0FC0}" dt="2019-03-25T18:02:26.973" v="374" actId="478"/>
          <ac:spMkLst>
            <pc:docMk/>
            <pc:sldMk cId="0" sldId="368"/>
            <ac:spMk id="4100" creationId="{D6062CB6-4BA2-4F92-927A-215706CEB544}"/>
          </ac:spMkLst>
        </pc:spChg>
        <pc:graphicFrameChg chg="del mod">
          <ac:chgData name="Emil Kowalski" userId="57b1b06d-3678-4101-9376-8dd16392415f" providerId="ADAL" clId="{2A162C30-E591-4086-B6AE-9F8E8ACF0FC0}" dt="2019-03-25T18:02:59.155" v="376" actId="478"/>
          <ac:graphicFrameMkLst>
            <pc:docMk/>
            <pc:sldMk cId="0" sldId="368"/>
            <ac:graphicFrameMk id="231464" creationId="{66EE2B94-18D3-4779-936D-8A352CB7C4C8}"/>
          </ac:graphicFrameMkLst>
        </pc:graphicFrameChg>
      </pc:sldChg>
      <pc:sldChg chg="addSp delSp modSp add modNotesTx">
        <pc:chgData name="Emil Kowalski" userId="57b1b06d-3678-4101-9376-8dd16392415f" providerId="ADAL" clId="{2A162C30-E591-4086-B6AE-9F8E8ACF0FC0}" dt="2019-04-12T10:43:56.166" v="10456" actId="6549"/>
        <pc:sldMkLst>
          <pc:docMk/>
          <pc:sldMk cId="1368679429" sldId="369"/>
        </pc:sldMkLst>
        <pc:spChg chg="del mod">
          <ac:chgData name="Emil Kowalski" userId="57b1b06d-3678-4101-9376-8dd16392415f" providerId="ADAL" clId="{2A162C30-E591-4086-B6AE-9F8E8ACF0FC0}" dt="2019-04-01T12:41:00.028" v="3173"/>
          <ac:spMkLst>
            <pc:docMk/>
            <pc:sldMk cId="1368679429" sldId="369"/>
            <ac:spMk id="2" creationId="{55570024-F124-4599-A3AB-A90FFF515AC9}"/>
          </ac:spMkLst>
        </pc:spChg>
        <pc:spChg chg="del mod">
          <ac:chgData name="Emil Kowalski" userId="57b1b06d-3678-4101-9376-8dd16392415f" providerId="ADAL" clId="{2A162C30-E591-4086-B6AE-9F8E8ACF0FC0}" dt="2019-03-25T19:04:35.028" v="1289" actId="478"/>
          <ac:spMkLst>
            <pc:docMk/>
            <pc:sldMk cId="1368679429" sldId="369"/>
            <ac:spMk id="3" creationId="{18496659-94A7-4BAA-8DEB-474F4801D166}"/>
          </ac:spMkLst>
        </pc:spChg>
        <pc:spChg chg="add del mod">
          <ac:chgData name="Emil Kowalski" userId="57b1b06d-3678-4101-9376-8dd16392415f" providerId="ADAL" clId="{2A162C30-E591-4086-B6AE-9F8E8ACF0FC0}" dt="2019-04-01T12:41:45.948" v="3176"/>
          <ac:spMkLst>
            <pc:docMk/>
            <pc:sldMk cId="1368679429" sldId="369"/>
            <ac:spMk id="5" creationId="{C5A4130C-4459-4A64-AD68-05903BDFB216}"/>
          </ac:spMkLst>
        </pc:spChg>
        <pc:spChg chg="add mod">
          <ac:chgData name="Emil Kowalski" userId="57b1b06d-3678-4101-9376-8dd16392415f" providerId="ADAL" clId="{2A162C30-E591-4086-B6AE-9F8E8ACF0FC0}" dt="2019-04-12T07:10:25.895" v="7220" actId="313"/>
          <ac:spMkLst>
            <pc:docMk/>
            <pc:sldMk cId="1368679429" sldId="369"/>
            <ac:spMk id="6" creationId="{3BC32E18-0DA5-4751-867E-A958373512C6}"/>
          </ac:spMkLst>
        </pc:spChg>
        <pc:spChg chg="add del mod">
          <ac:chgData name="Emil Kowalski" userId="57b1b06d-3678-4101-9376-8dd16392415f" providerId="ADAL" clId="{2A162C30-E591-4086-B6AE-9F8E8ACF0FC0}" dt="2019-03-25T19:04:41.605" v="1290" actId="478"/>
          <ac:spMkLst>
            <pc:docMk/>
            <pc:sldMk cId="1368679429" sldId="369"/>
            <ac:spMk id="6" creationId="{CB7C7CE9-B6A4-41F3-8275-5D9BF2C7FE3D}"/>
          </ac:spMkLst>
        </pc:spChg>
        <pc:spChg chg="add mod ord">
          <ac:chgData name="Emil Kowalski" userId="57b1b06d-3678-4101-9376-8dd16392415f" providerId="ADAL" clId="{2A162C30-E591-4086-B6AE-9F8E8ACF0FC0}" dt="2019-04-01T13:13:54.597" v="3996" actId="167"/>
          <ac:spMkLst>
            <pc:docMk/>
            <pc:sldMk cId="1368679429" sldId="369"/>
            <ac:spMk id="7" creationId="{5C58813D-3374-40A6-B55D-4646AD88C0EE}"/>
          </ac:spMkLst>
        </pc:spChg>
        <pc:picChg chg="add mod">
          <ac:chgData name="Emil Kowalski" userId="57b1b06d-3678-4101-9376-8dd16392415f" providerId="ADAL" clId="{2A162C30-E591-4086-B6AE-9F8E8ACF0FC0}" dt="2019-04-01T12:39:42.874" v="3170" actId="1076"/>
          <ac:picMkLst>
            <pc:docMk/>
            <pc:sldMk cId="1368679429" sldId="369"/>
            <ac:picMk id="3" creationId="{4F6CB001-1928-47E3-BA9B-9E2AE369089E}"/>
          </ac:picMkLst>
        </pc:picChg>
      </pc:sldChg>
      <pc:sldChg chg="addSp delSp modSp add ord modNotesTx">
        <pc:chgData name="Emil Kowalski" userId="57b1b06d-3678-4101-9376-8dd16392415f" providerId="ADAL" clId="{2A162C30-E591-4086-B6AE-9F8E8ACF0FC0}" dt="2019-04-12T10:43:42.057" v="10455" actId="6549"/>
        <pc:sldMkLst>
          <pc:docMk/>
          <pc:sldMk cId="2735086758" sldId="370"/>
        </pc:sldMkLst>
        <pc:spChg chg="add mod">
          <ac:chgData name="Emil Kowalski" userId="57b1b06d-3678-4101-9376-8dd16392415f" providerId="ADAL" clId="{2A162C30-E591-4086-B6AE-9F8E8ACF0FC0}" dt="2019-04-01T11:08:09.742" v="2939" actId="1076"/>
          <ac:spMkLst>
            <pc:docMk/>
            <pc:sldMk cId="2735086758" sldId="370"/>
            <ac:spMk id="6" creationId="{866FA7AF-F7DA-4035-8C4F-C6DDD8C4F74E}"/>
          </ac:spMkLst>
        </pc:spChg>
        <pc:spChg chg="add mod">
          <ac:chgData name="Emil Kowalski" userId="57b1b06d-3678-4101-9376-8dd16392415f" providerId="ADAL" clId="{2A162C30-E591-4086-B6AE-9F8E8ACF0FC0}" dt="2019-04-12T10:15:10.300" v="10453" actId="20577"/>
          <ac:spMkLst>
            <pc:docMk/>
            <pc:sldMk cId="2735086758" sldId="370"/>
            <ac:spMk id="7" creationId="{47E4C126-0E55-4ACB-A90B-4A0CC2110E71}"/>
          </ac:spMkLst>
        </pc:spChg>
        <pc:picChg chg="add del mod">
          <ac:chgData name="Emil Kowalski" userId="57b1b06d-3678-4101-9376-8dd16392415f" providerId="ADAL" clId="{2A162C30-E591-4086-B6AE-9F8E8ACF0FC0}" dt="2019-04-01T09:17:35.957" v="1318" actId="478"/>
          <ac:picMkLst>
            <pc:docMk/>
            <pc:sldMk cId="2735086758" sldId="370"/>
            <ac:picMk id="3" creationId="{03BFFD4A-F095-4504-B293-5B297B2A79B3}"/>
          </ac:picMkLst>
        </pc:picChg>
        <pc:picChg chg="add del">
          <ac:chgData name="Emil Kowalski" userId="57b1b06d-3678-4101-9376-8dd16392415f" providerId="ADAL" clId="{2A162C30-E591-4086-B6AE-9F8E8ACF0FC0}" dt="2019-04-01T09:22:04.658" v="1320" actId="478"/>
          <ac:picMkLst>
            <pc:docMk/>
            <pc:sldMk cId="2735086758" sldId="370"/>
            <ac:picMk id="4" creationId="{9D4371E4-65A2-4642-82D5-489A448B450F}"/>
          </ac:picMkLst>
        </pc:picChg>
        <pc:picChg chg="add mod">
          <ac:chgData name="Emil Kowalski" userId="57b1b06d-3678-4101-9376-8dd16392415f" providerId="ADAL" clId="{2A162C30-E591-4086-B6AE-9F8E8ACF0FC0}" dt="2019-04-01T11:07:09.377" v="2935" actId="1076"/>
          <ac:picMkLst>
            <pc:docMk/>
            <pc:sldMk cId="2735086758" sldId="370"/>
            <ac:picMk id="5" creationId="{5EB9E6C7-05EA-406E-AC53-E80E2101A387}"/>
          </ac:picMkLst>
        </pc:picChg>
        <pc:cxnChg chg="add mod">
          <ac:chgData name="Emil Kowalski" userId="57b1b06d-3678-4101-9376-8dd16392415f" providerId="ADAL" clId="{2A162C30-E591-4086-B6AE-9F8E8ACF0FC0}" dt="2019-04-02T08:27:42.240" v="6800" actId="692"/>
          <ac:cxnSpMkLst>
            <pc:docMk/>
            <pc:sldMk cId="2735086758" sldId="370"/>
            <ac:cxnSpMk id="9" creationId="{CCB0F5BA-7B28-444D-801C-DC9EC7C2A4F3}"/>
          </ac:cxnSpMkLst>
        </pc:cxnChg>
      </pc:sldChg>
      <pc:sldChg chg="addSp modSp add">
        <pc:chgData name="Emil Kowalski" userId="57b1b06d-3678-4101-9376-8dd16392415f" providerId="ADAL" clId="{2A162C30-E591-4086-B6AE-9F8E8ACF0FC0}" dt="2019-04-02T08:36:46.317" v="6857" actId="20577"/>
        <pc:sldMkLst>
          <pc:docMk/>
          <pc:sldMk cId="241839516" sldId="371"/>
        </pc:sldMkLst>
        <pc:spChg chg="add mod">
          <ac:chgData name="Emil Kowalski" userId="57b1b06d-3678-4101-9376-8dd16392415f" providerId="ADAL" clId="{2A162C30-E591-4086-B6AE-9F8E8ACF0FC0}" dt="2019-04-02T07:14:23.516" v="6673" actId="6549"/>
          <ac:spMkLst>
            <pc:docMk/>
            <pc:sldMk cId="241839516" sldId="371"/>
            <ac:spMk id="3" creationId="{03E3A683-DD3E-40DF-825D-BF77E291126F}"/>
          </ac:spMkLst>
        </pc:spChg>
        <pc:spChg chg="add mod">
          <ac:chgData name="Emil Kowalski" userId="57b1b06d-3678-4101-9376-8dd16392415f" providerId="ADAL" clId="{2A162C30-E591-4086-B6AE-9F8E8ACF0FC0}" dt="2019-04-02T08:36:46.317" v="6857" actId="20577"/>
          <ac:spMkLst>
            <pc:docMk/>
            <pc:sldMk cId="241839516" sldId="371"/>
            <ac:spMk id="5" creationId="{5BC1CAC6-A46F-4A7B-9E72-BE49B5FFAF01}"/>
          </ac:spMkLst>
        </pc:spChg>
        <pc:spChg chg="add mod">
          <ac:chgData name="Emil Kowalski" userId="57b1b06d-3678-4101-9376-8dd16392415f" providerId="ADAL" clId="{2A162C30-E591-4086-B6AE-9F8E8ACF0FC0}" dt="2019-04-02T07:18:05.464" v="6694" actId="207"/>
          <ac:spMkLst>
            <pc:docMk/>
            <pc:sldMk cId="241839516" sldId="371"/>
            <ac:spMk id="6" creationId="{5BC10217-5CC7-4A2E-AC24-A3B72B90EB2B}"/>
          </ac:spMkLst>
        </pc:spChg>
        <pc:picChg chg="add mod ord">
          <ac:chgData name="Emil Kowalski" userId="57b1b06d-3678-4101-9376-8dd16392415f" providerId="ADAL" clId="{2A162C30-E591-4086-B6AE-9F8E8ACF0FC0}" dt="2019-04-02T07:17:31.714" v="6693" actId="166"/>
          <ac:picMkLst>
            <pc:docMk/>
            <pc:sldMk cId="241839516" sldId="371"/>
            <ac:picMk id="4" creationId="{7B2D929B-3F6A-4E84-882D-120659EB0E7E}"/>
          </ac:picMkLst>
        </pc:picChg>
      </pc:sldChg>
      <pc:sldChg chg="addSp delSp modSp add">
        <pc:chgData name="Emil Kowalski" userId="57b1b06d-3678-4101-9376-8dd16392415f" providerId="ADAL" clId="{2A162C30-E591-4086-B6AE-9F8E8ACF0FC0}" dt="2019-04-01T16:09:47.423" v="5024" actId="14100"/>
        <pc:sldMkLst>
          <pc:docMk/>
          <pc:sldMk cId="1862269443" sldId="372"/>
        </pc:sldMkLst>
        <pc:spChg chg="add mod">
          <ac:chgData name="Emil Kowalski" userId="57b1b06d-3678-4101-9376-8dd16392415f" providerId="ADAL" clId="{2A162C30-E591-4086-B6AE-9F8E8ACF0FC0}" dt="2019-04-01T15:57:31.243" v="5022" actId="207"/>
          <ac:spMkLst>
            <pc:docMk/>
            <pc:sldMk cId="1862269443" sldId="372"/>
            <ac:spMk id="6" creationId="{54A00A8E-CE36-4866-BAD3-9F55B2FD934D}"/>
          </ac:spMkLst>
        </pc:spChg>
        <pc:spChg chg="add mod">
          <ac:chgData name="Emil Kowalski" userId="57b1b06d-3678-4101-9376-8dd16392415f" providerId="ADAL" clId="{2A162C30-E591-4086-B6AE-9F8E8ACF0FC0}" dt="2019-04-01T16:09:47.423" v="5024" actId="14100"/>
          <ac:spMkLst>
            <pc:docMk/>
            <pc:sldMk cId="1862269443" sldId="372"/>
            <ac:spMk id="7" creationId="{BA1FDB70-45FD-44B3-8211-489133DEF088}"/>
          </ac:spMkLst>
        </pc:spChg>
        <pc:picChg chg="add mod">
          <ac:chgData name="Emil Kowalski" userId="57b1b06d-3678-4101-9376-8dd16392415f" providerId="ADAL" clId="{2A162C30-E591-4086-B6AE-9F8E8ACF0FC0}" dt="2019-04-01T15:48:42.459" v="4846" actId="1076"/>
          <ac:picMkLst>
            <pc:docMk/>
            <pc:sldMk cId="1862269443" sldId="372"/>
            <ac:picMk id="3" creationId="{C39992AF-153E-442A-B1C8-A1CDF9AFF7E8}"/>
          </ac:picMkLst>
        </pc:picChg>
        <pc:picChg chg="add del">
          <ac:chgData name="Emil Kowalski" userId="57b1b06d-3678-4101-9376-8dd16392415f" providerId="ADAL" clId="{2A162C30-E591-4086-B6AE-9F8E8ACF0FC0}" dt="2019-04-01T15:47:00.099" v="4833"/>
          <ac:picMkLst>
            <pc:docMk/>
            <pc:sldMk cId="1862269443" sldId="372"/>
            <ac:picMk id="4" creationId="{C5547F39-2A44-41FC-9673-48242F425919}"/>
          </ac:picMkLst>
        </pc:picChg>
        <pc:picChg chg="add mod">
          <ac:chgData name="Emil Kowalski" userId="57b1b06d-3678-4101-9376-8dd16392415f" providerId="ADAL" clId="{2A162C30-E591-4086-B6AE-9F8E8ACF0FC0}" dt="2019-04-01T15:48:47.598" v="4847" actId="1076"/>
          <ac:picMkLst>
            <pc:docMk/>
            <pc:sldMk cId="1862269443" sldId="372"/>
            <ac:picMk id="5" creationId="{00AE2EB5-0117-4B74-94B6-9D9D7B37FB70}"/>
          </ac:picMkLst>
        </pc:picChg>
      </pc:sldChg>
      <pc:sldChg chg="addSp modSp add">
        <pc:chgData name="Emil Kowalski" userId="57b1b06d-3678-4101-9376-8dd16392415f" providerId="ADAL" clId="{2A162C30-E591-4086-B6AE-9F8E8ACF0FC0}" dt="2019-04-02T08:39:25.859" v="6899" actId="20577"/>
        <pc:sldMkLst>
          <pc:docMk/>
          <pc:sldMk cId="3357065950" sldId="373"/>
        </pc:sldMkLst>
        <pc:spChg chg="add mod">
          <ac:chgData name="Emil Kowalski" userId="57b1b06d-3678-4101-9376-8dd16392415f" providerId="ADAL" clId="{2A162C30-E591-4086-B6AE-9F8E8ACF0FC0}" dt="2019-04-01T16:17:59.443" v="5055" actId="208"/>
          <ac:spMkLst>
            <pc:docMk/>
            <pc:sldMk cId="3357065950" sldId="373"/>
            <ac:spMk id="5" creationId="{79DEC7C8-BC54-49A7-A6CA-646A5B1192E4}"/>
          </ac:spMkLst>
        </pc:spChg>
        <pc:spChg chg="add mod">
          <ac:chgData name="Emil Kowalski" userId="57b1b06d-3678-4101-9376-8dd16392415f" providerId="ADAL" clId="{2A162C30-E591-4086-B6AE-9F8E8ACF0FC0}" dt="2019-04-01T16:22:38.717" v="5094" actId="14100"/>
          <ac:spMkLst>
            <pc:docMk/>
            <pc:sldMk cId="3357065950" sldId="373"/>
            <ac:spMk id="6" creationId="{54E70425-2185-4F95-9004-269A02FC468E}"/>
          </ac:spMkLst>
        </pc:spChg>
        <pc:spChg chg="add mod">
          <ac:chgData name="Emil Kowalski" userId="57b1b06d-3678-4101-9376-8dd16392415f" providerId="ADAL" clId="{2A162C30-E591-4086-B6AE-9F8E8ACF0FC0}" dt="2019-04-01T16:19:21.854" v="5064" actId="1036"/>
          <ac:spMkLst>
            <pc:docMk/>
            <pc:sldMk cId="3357065950" sldId="373"/>
            <ac:spMk id="7" creationId="{3387F300-0577-4282-8C7A-16745FB7A846}"/>
          </ac:spMkLst>
        </pc:spChg>
        <pc:spChg chg="add mod">
          <ac:chgData name="Emil Kowalski" userId="57b1b06d-3678-4101-9376-8dd16392415f" providerId="ADAL" clId="{2A162C30-E591-4086-B6AE-9F8E8ACF0FC0}" dt="2019-04-01T16:23:31.782" v="5102" actId="14100"/>
          <ac:spMkLst>
            <pc:docMk/>
            <pc:sldMk cId="3357065950" sldId="373"/>
            <ac:spMk id="8" creationId="{FF6C5A8D-0F17-4389-A005-CAA466DAC48F}"/>
          </ac:spMkLst>
        </pc:spChg>
        <pc:spChg chg="add mod">
          <ac:chgData name="Emil Kowalski" userId="57b1b06d-3678-4101-9376-8dd16392415f" providerId="ADAL" clId="{2A162C30-E591-4086-B6AE-9F8E8ACF0FC0}" dt="2019-04-02T08:39:25.859" v="6899" actId="20577"/>
          <ac:spMkLst>
            <pc:docMk/>
            <pc:sldMk cId="3357065950" sldId="373"/>
            <ac:spMk id="10" creationId="{9A1E775C-247E-4E27-8757-18EA5711105E}"/>
          </ac:spMkLst>
        </pc:spChg>
        <pc:picChg chg="add mod">
          <ac:chgData name="Emil Kowalski" userId="57b1b06d-3678-4101-9376-8dd16392415f" providerId="ADAL" clId="{2A162C30-E591-4086-B6AE-9F8E8ACF0FC0}" dt="2019-04-01T16:13:03.467" v="5027" actId="1076"/>
          <ac:picMkLst>
            <pc:docMk/>
            <pc:sldMk cId="3357065950" sldId="373"/>
            <ac:picMk id="3" creationId="{ED5E7546-5427-4176-88CF-D8312E701755}"/>
          </ac:picMkLst>
        </pc:picChg>
        <pc:picChg chg="add mod">
          <ac:chgData name="Emil Kowalski" userId="57b1b06d-3678-4101-9376-8dd16392415f" providerId="ADAL" clId="{2A162C30-E591-4086-B6AE-9F8E8ACF0FC0}" dt="2019-04-01T16:13:43.027" v="5029" actId="1076"/>
          <ac:picMkLst>
            <pc:docMk/>
            <pc:sldMk cId="3357065950" sldId="373"/>
            <ac:picMk id="4" creationId="{4F66298F-72AD-4DC1-8A3E-FD0EA803A7D2}"/>
          </ac:picMkLst>
        </pc:picChg>
        <pc:picChg chg="add mod">
          <ac:chgData name="Emil Kowalski" userId="57b1b06d-3678-4101-9376-8dd16392415f" providerId="ADAL" clId="{2A162C30-E591-4086-B6AE-9F8E8ACF0FC0}" dt="2019-04-01T16:23:01.859" v="5099" actId="1076"/>
          <ac:picMkLst>
            <pc:docMk/>
            <pc:sldMk cId="3357065950" sldId="373"/>
            <ac:picMk id="9" creationId="{071BB193-5F26-4315-AB78-72A360928D17}"/>
          </ac:picMkLst>
        </pc:picChg>
      </pc:sldChg>
      <pc:sldChg chg="addSp delSp modSp add">
        <pc:chgData name="Emil Kowalski" userId="57b1b06d-3678-4101-9376-8dd16392415f" providerId="ADAL" clId="{2A162C30-E591-4086-B6AE-9F8E8ACF0FC0}" dt="2019-04-12T08:23:27.879" v="8154" actId="14100"/>
        <pc:sldMkLst>
          <pc:docMk/>
          <pc:sldMk cId="2593471909" sldId="374"/>
        </pc:sldMkLst>
        <pc:spChg chg="add mod">
          <ac:chgData name="Emil Kowalski" userId="57b1b06d-3678-4101-9376-8dd16392415f" providerId="ADAL" clId="{2A162C30-E591-4086-B6AE-9F8E8ACF0FC0}" dt="2019-04-12T08:21:07.062" v="8141" actId="20577"/>
          <ac:spMkLst>
            <pc:docMk/>
            <pc:sldMk cId="2593471909" sldId="374"/>
            <ac:spMk id="7" creationId="{43D4D345-3DA0-4856-9738-D2017D3E918A}"/>
          </ac:spMkLst>
        </pc:spChg>
        <pc:picChg chg="add mod">
          <ac:chgData name="Emil Kowalski" userId="57b1b06d-3678-4101-9376-8dd16392415f" providerId="ADAL" clId="{2A162C30-E591-4086-B6AE-9F8E8ACF0FC0}" dt="2019-04-01T17:26:37.987" v="6435" actId="1036"/>
          <ac:picMkLst>
            <pc:docMk/>
            <pc:sldMk cId="2593471909" sldId="374"/>
            <ac:picMk id="3" creationId="{002D4AC5-8D65-448D-8F71-B36956BA17D9}"/>
          </ac:picMkLst>
        </pc:picChg>
        <pc:picChg chg="add mod">
          <ac:chgData name="Emil Kowalski" userId="57b1b06d-3678-4101-9376-8dd16392415f" providerId="ADAL" clId="{2A162C30-E591-4086-B6AE-9F8E8ACF0FC0}" dt="2019-04-01T17:26:29.848" v="6422" actId="1035"/>
          <ac:picMkLst>
            <pc:docMk/>
            <pc:sldMk cId="2593471909" sldId="374"/>
            <ac:picMk id="4" creationId="{BDD41916-DE75-44E5-9EBA-AFD5F4069EE5}"/>
          </ac:picMkLst>
        </pc:picChg>
        <pc:picChg chg="add mod">
          <ac:chgData name="Emil Kowalski" userId="57b1b06d-3678-4101-9376-8dd16392415f" providerId="ADAL" clId="{2A162C30-E591-4086-B6AE-9F8E8ACF0FC0}" dt="2019-04-12T08:22:30.641" v="8147" actId="14100"/>
          <ac:picMkLst>
            <pc:docMk/>
            <pc:sldMk cId="2593471909" sldId="374"/>
            <ac:picMk id="5" creationId="{E268E008-BD07-4B78-933D-19A1614CF3F9}"/>
          </ac:picMkLst>
        </pc:picChg>
        <pc:picChg chg="add del mod">
          <ac:chgData name="Emil Kowalski" userId="57b1b06d-3678-4101-9376-8dd16392415f" providerId="ADAL" clId="{2A162C30-E591-4086-B6AE-9F8E8ACF0FC0}" dt="2019-04-12T08:21:44.696" v="8142" actId="478"/>
          <ac:picMkLst>
            <pc:docMk/>
            <pc:sldMk cId="2593471909" sldId="374"/>
            <ac:picMk id="6" creationId="{50DB3E8B-9EEB-49FC-B9FB-24A16F1BDD9B}"/>
          </ac:picMkLst>
        </pc:picChg>
        <pc:picChg chg="add mod modCrop">
          <ac:chgData name="Emil Kowalski" userId="57b1b06d-3678-4101-9376-8dd16392415f" providerId="ADAL" clId="{2A162C30-E591-4086-B6AE-9F8E8ACF0FC0}" dt="2019-04-12T08:23:27.879" v="8154" actId="14100"/>
          <ac:picMkLst>
            <pc:docMk/>
            <pc:sldMk cId="2593471909" sldId="374"/>
            <ac:picMk id="8" creationId="{BDEA030B-E3D4-4A1B-ADD9-4D328F35F8A4}"/>
          </ac:picMkLst>
        </pc:picChg>
      </pc:sldChg>
      <pc:sldChg chg="addSp modSp add">
        <pc:chgData name="Emil Kowalski" userId="57b1b06d-3678-4101-9376-8dd16392415f" providerId="ADAL" clId="{2A162C30-E591-4086-B6AE-9F8E8ACF0FC0}" dt="2019-04-02T07:04:07.024" v="6652" actId="1036"/>
        <pc:sldMkLst>
          <pc:docMk/>
          <pc:sldMk cId="4240260555" sldId="375"/>
        </pc:sldMkLst>
        <pc:spChg chg="add mod">
          <ac:chgData name="Emil Kowalski" userId="57b1b06d-3678-4101-9376-8dd16392415f" providerId="ADAL" clId="{2A162C30-E591-4086-B6AE-9F8E8ACF0FC0}" dt="2019-04-02T07:02:40.365" v="6642" actId="6549"/>
          <ac:spMkLst>
            <pc:docMk/>
            <pc:sldMk cId="4240260555" sldId="375"/>
            <ac:spMk id="4" creationId="{9D5A3911-0949-4B56-A504-41659623DFE2}"/>
          </ac:spMkLst>
        </pc:spChg>
        <pc:picChg chg="add mod">
          <ac:chgData name="Emil Kowalski" userId="57b1b06d-3678-4101-9376-8dd16392415f" providerId="ADAL" clId="{2A162C30-E591-4086-B6AE-9F8E8ACF0FC0}" dt="2019-04-01T16:46:38.081" v="5684" actId="1076"/>
          <ac:picMkLst>
            <pc:docMk/>
            <pc:sldMk cId="4240260555" sldId="375"/>
            <ac:picMk id="3" creationId="{FA566CC6-72E1-4048-8D97-64F53E0A38B6}"/>
          </ac:picMkLst>
        </pc:picChg>
        <pc:picChg chg="add mod">
          <ac:chgData name="Emil Kowalski" userId="57b1b06d-3678-4101-9376-8dd16392415f" providerId="ADAL" clId="{2A162C30-E591-4086-B6AE-9F8E8ACF0FC0}" dt="2019-04-02T07:04:07.024" v="6652" actId="1036"/>
          <ac:picMkLst>
            <pc:docMk/>
            <pc:sldMk cId="4240260555" sldId="375"/>
            <ac:picMk id="5" creationId="{B3059DDE-8322-427F-85E7-CBEAA31277C1}"/>
          </ac:picMkLst>
        </pc:picChg>
        <pc:picChg chg="add mod modCrop">
          <ac:chgData name="Emil Kowalski" userId="57b1b06d-3678-4101-9376-8dd16392415f" providerId="ADAL" clId="{2A162C30-E591-4086-B6AE-9F8E8ACF0FC0}" dt="2019-04-01T17:13:18.861" v="6246" actId="1036"/>
          <ac:picMkLst>
            <pc:docMk/>
            <pc:sldMk cId="4240260555" sldId="375"/>
            <ac:picMk id="6" creationId="{669B76A5-1505-407E-B9AE-8B0A37BEFF31}"/>
          </ac:picMkLst>
        </pc:picChg>
      </pc:sldChg>
      <pc:sldChg chg="addSp delSp modSp add">
        <pc:chgData name="Emil Kowalski" userId="57b1b06d-3678-4101-9376-8dd16392415f" providerId="ADAL" clId="{2A162C30-E591-4086-B6AE-9F8E8ACF0FC0}" dt="2019-04-12T08:18:14.567" v="8119" actId="732"/>
        <pc:sldMkLst>
          <pc:docMk/>
          <pc:sldMk cId="3930696807" sldId="376"/>
        </pc:sldMkLst>
        <pc:spChg chg="add del mod">
          <ac:chgData name="Emil Kowalski" userId="57b1b06d-3678-4101-9376-8dd16392415f" providerId="ADAL" clId="{2A162C30-E591-4086-B6AE-9F8E8ACF0FC0}" dt="2019-04-12T08:10:40.587" v="7939" actId="478"/>
          <ac:spMkLst>
            <pc:docMk/>
            <pc:sldMk cId="3930696807" sldId="376"/>
            <ac:spMk id="3" creationId="{457C26D7-5153-4E69-96E0-A7083557A3B9}"/>
          </ac:spMkLst>
        </pc:spChg>
        <pc:spChg chg="add mod">
          <ac:chgData name="Emil Kowalski" userId="57b1b06d-3678-4101-9376-8dd16392415f" providerId="ADAL" clId="{2A162C30-E591-4086-B6AE-9F8E8ACF0FC0}" dt="2019-04-12T08:00:47.373" v="7700" actId="1038"/>
          <ac:spMkLst>
            <pc:docMk/>
            <pc:sldMk cId="3930696807" sldId="376"/>
            <ac:spMk id="5" creationId="{6A806B22-9610-45B5-A4DF-86F899D91EE3}"/>
          </ac:spMkLst>
        </pc:spChg>
        <pc:spChg chg="add mod">
          <ac:chgData name="Emil Kowalski" userId="57b1b06d-3678-4101-9376-8dd16392415f" providerId="ADAL" clId="{2A162C30-E591-4086-B6AE-9F8E8ACF0FC0}" dt="2019-04-12T08:16:50.941" v="8115" actId="948"/>
          <ac:spMkLst>
            <pc:docMk/>
            <pc:sldMk cId="3930696807" sldId="376"/>
            <ac:spMk id="7" creationId="{3BCE35FC-4C7C-465D-8A81-8EAC1A1E77E3}"/>
          </ac:spMkLst>
        </pc:spChg>
        <pc:picChg chg="add mod">
          <ac:chgData name="Emil Kowalski" userId="57b1b06d-3678-4101-9376-8dd16392415f" providerId="ADAL" clId="{2A162C30-E591-4086-B6AE-9F8E8ACF0FC0}" dt="2019-04-12T08:00:55.621" v="7701" actId="14100"/>
          <ac:picMkLst>
            <pc:docMk/>
            <pc:sldMk cId="3930696807" sldId="376"/>
            <ac:picMk id="4" creationId="{B851E8DF-8621-4730-91CB-E1DE281F4CC4}"/>
          </ac:picMkLst>
        </pc:picChg>
        <pc:picChg chg="add mod">
          <ac:chgData name="Emil Kowalski" userId="57b1b06d-3678-4101-9376-8dd16392415f" providerId="ADAL" clId="{2A162C30-E591-4086-B6AE-9F8E8ACF0FC0}" dt="2019-04-12T08:02:07.879" v="7705" actId="14100"/>
          <ac:picMkLst>
            <pc:docMk/>
            <pc:sldMk cId="3930696807" sldId="376"/>
            <ac:picMk id="6" creationId="{FA704FCB-2C74-4C29-8935-C733B533FB17}"/>
          </ac:picMkLst>
        </pc:picChg>
        <pc:picChg chg="add mod modCrop">
          <ac:chgData name="Emil Kowalski" userId="57b1b06d-3678-4101-9376-8dd16392415f" providerId="ADAL" clId="{2A162C30-E591-4086-B6AE-9F8E8ACF0FC0}" dt="2019-04-12T08:18:14.567" v="8119" actId="732"/>
          <ac:picMkLst>
            <pc:docMk/>
            <pc:sldMk cId="3930696807" sldId="376"/>
            <ac:picMk id="11" creationId="{B4978FB9-BA32-4B55-8CB7-0585D677BB00}"/>
          </ac:picMkLst>
        </pc:picChg>
        <pc:cxnChg chg="add mod">
          <ac:chgData name="Emil Kowalski" userId="57b1b06d-3678-4101-9376-8dd16392415f" providerId="ADAL" clId="{2A162C30-E591-4086-B6AE-9F8E8ACF0FC0}" dt="2019-04-12T08:12:06.049" v="8006" actId="1582"/>
          <ac:cxnSpMkLst>
            <pc:docMk/>
            <pc:sldMk cId="3930696807" sldId="376"/>
            <ac:cxnSpMk id="9" creationId="{12F6A86E-E22C-4554-B6B0-2198FB4C8878}"/>
          </ac:cxnSpMkLst>
        </pc:cxnChg>
      </pc:sldChg>
      <pc:sldChg chg="addSp modSp add">
        <pc:chgData name="Emil Kowalski" userId="57b1b06d-3678-4101-9376-8dd16392415f" providerId="ADAL" clId="{2A162C30-E591-4086-B6AE-9F8E8ACF0FC0}" dt="2019-04-12T09:39:34.912" v="9239" actId="20577"/>
        <pc:sldMkLst>
          <pc:docMk/>
          <pc:sldMk cId="2494307793" sldId="377"/>
        </pc:sldMkLst>
        <pc:spChg chg="add mod">
          <ac:chgData name="Emil Kowalski" userId="57b1b06d-3678-4101-9376-8dd16392415f" providerId="ADAL" clId="{2A162C30-E591-4086-B6AE-9F8E8ACF0FC0}" dt="2019-04-12T09:39:34.912" v="9239" actId="20577"/>
          <ac:spMkLst>
            <pc:docMk/>
            <pc:sldMk cId="2494307793" sldId="377"/>
            <ac:spMk id="3" creationId="{AFC265FC-C09B-476D-99C0-9DAF4A3D92E5}"/>
          </ac:spMkLst>
        </pc:spChg>
        <pc:picChg chg="add mod">
          <ac:chgData name="Emil Kowalski" userId="57b1b06d-3678-4101-9376-8dd16392415f" providerId="ADAL" clId="{2A162C30-E591-4086-B6AE-9F8E8ACF0FC0}" dt="2019-04-12T09:30:38.832" v="9124" actId="14100"/>
          <ac:picMkLst>
            <pc:docMk/>
            <pc:sldMk cId="2494307793" sldId="377"/>
            <ac:picMk id="4" creationId="{AA79E77A-4AAC-4665-8701-CBF04BFBCC74}"/>
          </ac:picMkLst>
        </pc:picChg>
        <pc:picChg chg="add mod">
          <ac:chgData name="Emil Kowalski" userId="57b1b06d-3678-4101-9376-8dd16392415f" providerId="ADAL" clId="{2A162C30-E591-4086-B6AE-9F8E8ACF0FC0}" dt="2019-04-12T09:02:57.094" v="8435" actId="14100"/>
          <ac:picMkLst>
            <pc:docMk/>
            <pc:sldMk cId="2494307793" sldId="377"/>
            <ac:picMk id="5" creationId="{BA6190E3-A4F8-48C0-9DEC-C50B50F70000}"/>
          </ac:picMkLst>
        </pc:picChg>
        <pc:picChg chg="add mod">
          <ac:chgData name="Emil Kowalski" userId="57b1b06d-3678-4101-9376-8dd16392415f" providerId="ADAL" clId="{2A162C30-E591-4086-B6AE-9F8E8ACF0FC0}" dt="2019-04-12T09:30:29.662" v="9123" actId="1035"/>
          <ac:picMkLst>
            <pc:docMk/>
            <pc:sldMk cId="2494307793" sldId="377"/>
            <ac:picMk id="6" creationId="{24325960-C818-4C59-8642-24367D62442E}"/>
          </ac:picMkLst>
        </pc:picChg>
      </pc:sldChg>
      <pc:sldChg chg="addSp delSp modSp add">
        <pc:chgData name="Emil Kowalski" userId="57b1b06d-3678-4101-9376-8dd16392415f" providerId="ADAL" clId="{2A162C30-E591-4086-B6AE-9F8E8ACF0FC0}" dt="2019-04-12T09:28:46.490" v="9118" actId="14100"/>
        <pc:sldMkLst>
          <pc:docMk/>
          <pc:sldMk cId="1075275103" sldId="378"/>
        </pc:sldMkLst>
        <pc:spChg chg="add mod">
          <ac:chgData name="Emil Kowalski" userId="57b1b06d-3678-4101-9376-8dd16392415f" providerId="ADAL" clId="{2A162C30-E591-4086-B6AE-9F8E8ACF0FC0}" dt="2019-04-12T09:26:18.143" v="9113" actId="20577"/>
          <ac:spMkLst>
            <pc:docMk/>
            <pc:sldMk cId="1075275103" sldId="378"/>
            <ac:spMk id="4" creationId="{853A0B20-690C-42B2-863B-BDAF9CC7EDB0}"/>
          </ac:spMkLst>
        </pc:spChg>
        <pc:picChg chg="add mod modCrop">
          <ac:chgData name="Emil Kowalski" userId="57b1b06d-3678-4101-9376-8dd16392415f" providerId="ADAL" clId="{2A162C30-E591-4086-B6AE-9F8E8ACF0FC0}" dt="2019-04-12T09:07:02.444" v="8444" actId="732"/>
          <ac:picMkLst>
            <pc:docMk/>
            <pc:sldMk cId="1075275103" sldId="378"/>
            <ac:picMk id="3" creationId="{61DA3BD3-1352-4FB5-9D59-A86514F38807}"/>
          </ac:picMkLst>
        </pc:picChg>
        <pc:picChg chg="add mod modCrop">
          <ac:chgData name="Emil Kowalski" userId="57b1b06d-3678-4101-9376-8dd16392415f" providerId="ADAL" clId="{2A162C30-E591-4086-B6AE-9F8E8ACF0FC0}" dt="2019-04-12T09:24:14.761" v="9073" actId="1076"/>
          <ac:picMkLst>
            <pc:docMk/>
            <pc:sldMk cId="1075275103" sldId="378"/>
            <ac:picMk id="5" creationId="{7F1D7129-7B5D-4819-829E-0D54962EF630}"/>
          </ac:picMkLst>
        </pc:picChg>
        <pc:picChg chg="add del mod">
          <ac:chgData name="Emil Kowalski" userId="57b1b06d-3678-4101-9376-8dd16392415f" providerId="ADAL" clId="{2A162C30-E591-4086-B6AE-9F8E8ACF0FC0}" dt="2019-04-12T09:28:15.772" v="9114" actId="478"/>
          <ac:picMkLst>
            <pc:docMk/>
            <pc:sldMk cId="1075275103" sldId="378"/>
            <ac:picMk id="6" creationId="{B1ED5741-9DEE-410B-85EB-E66B99343781}"/>
          </ac:picMkLst>
        </pc:picChg>
        <pc:picChg chg="add mod">
          <ac:chgData name="Emil Kowalski" userId="57b1b06d-3678-4101-9376-8dd16392415f" providerId="ADAL" clId="{2A162C30-E591-4086-B6AE-9F8E8ACF0FC0}" dt="2019-04-12T09:28:46.490" v="9118" actId="14100"/>
          <ac:picMkLst>
            <pc:docMk/>
            <pc:sldMk cId="1075275103" sldId="378"/>
            <ac:picMk id="7" creationId="{427518AF-7054-4256-B270-9EC8716A61CD}"/>
          </ac:picMkLst>
        </pc:picChg>
      </pc:sldChg>
      <pc:sldChg chg="addSp delSp modSp add ord">
        <pc:chgData name="Emil Kowalski" userId="57b1b06d-3678-4101-9376-8dd16392415f" providerId="ADAL" clId="{2A162C30-E591-4086-B6AE-9F8E8ACF0FC0}" dt="2019-04-12T10:13:09.328" v="10431" actId="20577"/>
        <pc:sldMkLst>
          <pc:docMk/>
          <pc:sldMk cId="1528990830" sldId="379"/>
        </pc:sldMkLst>
        <pc:spChg chg="add del mod">
          <ac:chgData name="Emil Kowalski" userId="57b1b06d-3678-4101-9376-8dd16392415f" providerId="ADAL" clId="{2A162C30-E591-4086-B6AE-9F8E8ACF0FC0}" dt="2019-04-12T09:36:52.296" v="9127"/>
          <ac:spMkLst>
            <pc:docMk/>
            <pc:sldMk cId="1528990830" sldId="379"/>
            <ac:spMk id="3" creationId="{7A8C96BA-342E-4067-A4DB-328E82E783A5}"/>
          </ac:spMkLst>
        </pc:spChg>
        <pc:spChg chg="add mod">
          <ac:chgData name="Emil Kowalski" userId="57b1b06d-3678-4101-9376-8dd16392415f" providerId="ADAL" clId="{2A162C30-E591-4086-B6AE-9F8E8ACF0FC0}" dt="2019-04-12T10:13:09.328" v="10431" actId="20577"/>
          <ac:spMkLst>
            <pc:docMk/>
            <pc:sldMk cId="1528990830" sldId="379"/>
            <ac:spMk id="4" creationId="{44006BEB-9DE0-4B93-AF39-79E9B4F2DA71}"/>
          </ac:spMkLst>
        </pc:spChg>
        <pc:picChg chg="add del mod">
          <ac:chgData name="Emil Kowalski" userId="57b1b06d-3678-4101-9376-8dd16392415f" providerId="ADAL" clId="{2A162C30-E591-4086-B6AE-9F8E8ACF0FC0}" dt="2019-04-12T10:11:10.399" v="10419" actId="478"/>
          <ac:picMkLst>
            <pc:docMk/>
            <pc:sldMk cId="1528990830" sldId="379"/>
            <ac:picMk id="5" creationId="{F3F65EA6-B320-4023-96CC-6A75CBF2CBF1}"/>
          </ac:picMkLst>
        </pc:picChg>
        <pc:picChg chg="add mod modCrop">
          <ac:chgData name="Emil Kowalski" userId="57b1b06d-3678-4101-9376-8dd16392415f" providerId="ADAL" clId="{2A162C30-E591-4086-B6AE-9F8E8ACF0FC0}" dt="2019-04-12T10:12:08.649" v="10422" actId="1076"/>
          <ac:picMkLst>
            <pc:docMk/>
            <pc:sldMk cId="1528990830" sldId="379"/>
            <ac:picMk id="6" creationId="{C1B64271-F2AB-4FF2-89CE-2FBED431A18D}"/>
          </ac:picMkLst>
        </pc:picChg>
      </pc:sldChg>
      <pc:sldChg chg="add del">
        <pc:chgData name="Emil Kowalski" userId="57b1b06d-3678-4101-9376-8dd16392415f" providerId="ADAL" clId="{2A162C30-E591-4086-B6AE-9F8E8ACF0FC0}" dt="2019-04-12T10:44:26.367" v="10457" actId="2696"/>
        <pc:sldMkLst>
          <pc:docMk/>
          <pc:sldMk cId="554656632" sldId="380"/>
        </pc:sldMkLst>
      </pc:sldChg>
      <pc:sldMasterChg chg="setBg modSldLayout">
        <pc:chgData name="Emil Kowalski" userId="57b1b06d-3678-4101-9376-8dd16392415f" providerId="ADAL" clId="{2A162C30-E591-4086-B6AE-9F8E8ACF0FC0}" dt="2019-03-25T18:47:49.060" v="1105" actId="113"/>
        <pc:sldMasterMkLst>
          <pc:docMk/>
          <pc:sldMasterMk cId="2633363061" sldId="2147483676"/>
        </pc:sldMasterMkLst>
        <pc:sldLayoutChg chg="setBg">
          <pc:chgData name="Emil Kowalski" userId="57b1b06d-3678-4101-9376-8dd16392415f" providerId="ADAL" clId="{2A162C30-E591-4086-B6AE-9F8E8ACF0FC0}" dt="2019-03-25T18:13:34.347" v="630"/>
          <pc:sldLayoutMkLst>
            <pc:docMk/>
            <pc:sldMasterMk cId="2633363061" sldId="2147483676"/>
            <pc:sldLayoutMk cId="4077191441" sldId="2147483677"/>
          </pc:sldLayoutMkLst>
        </pc:sldLayoutChg>
        <pc:sldLayoutChg chg="setBg">
          <pc:chgData name="Emil Kowalski" userId="57b1b06d-3678-4101-9376-8dd16392415f" providerId="ADAL" clId="{2A162C30-E591-4086-B6AE-9F8E8ACF0FC0}" dt="2019-03-25T18:13:34.347" v="630"/>
          <pc:sldLayoutMkLst>
            <pc:docMk/>
            <pc:sldMasterMk cId="2633363061" sldId="2147483676"/>
            <pc:sldLayoutMk cId="1380379261" sldId="2147483678"/>
          </pc:sldLayoutMkLst>
        </pc:sldLayoutChg>
        <pc:sldLayoutChg chg="setBg">
          <pc:chgData name="Emil Kowalski" userId="57b1b06d-3678-4101-9376-8dd16392415f" providerId="ADAL" clId="{2A162C30-E591-4086-B6AE-9F8E8ACF0FC0}" dt="2019-03-25T18:13:34.347" v="630"/>
          <pc:sldLayoutMkLst>
            <pc:docMk/>
            <pc:sldMasterMk cId="2633363061" sldId="2147483676"/>
            <pc:sldLayoutMk cId="2289388480" sldId="2147483679"/>
          </pc:sldLayoutMkLst>
        </pc:sldLayoutChg>
        <pc:sldLayoutChg chg="setBg">
          <pc:chgData name="Emil Kowalski" userId="57b1b06d-3678-4101-9376-8dd16392415f" providerId="ADAL" clId="{2A162C30-E591-4086-B6AE-9F8E8ACF0FC0}" dt="2019-03-25T18:13:34.347" v="630"/>
          <pc:sldLayoutMkLst>
            <pc:docMk/>
            <pc:sldMasterMk cId="2633363061" sldId="2147483676"/>
            <pc:sldLayoutMk cId="64753768" sldId="2147483680"/>
          </pc:sldLayoutMkLst>
        </pc:sldLayoutChg>
        <pc:sldLayoutChg chg="setBg">
          <pc:chgData name="Emil Kowalski" userId="57b1b06d-3678-4101-9376-8dd16392415f" providerId="ADAL" clId="{2A162C30-E591-4086-B6AE-9F8E8ACF0FC0}" dt="2019-03-25T18:13:34.347" v="630"/>
          <pc:sldLayoutMkLst>
            <pc:docMk/>
            <pc:sldMasterMk cId="2633363061" sldId="2147483676"/>
            <pc:sldLayoutMk cId="3664225909" sldId="2147483681"/>
          </pc:sldLayoutMkLst>
        </pc:sldLayoutChg>
        <pc:sldLayoutChg chg="setBg">
          <pc:chgData name="Emil Kowalski" userId="57b1b06d-3678-4101-9376-8dd16392415f" providerId="ADAL" clId="{2A162C30-E591-4086-B6AE-9F8E8ACF0FC0}" dt="2019-03-25T18:13:34.347" v="630"/>
          <pc:sldLayoutMkLst>
            <pc:docMk/>
            <pc:sldMasterMk cId="2633363061" sldId="2147483676"/>
            <pc:sldLayoutMk cId="50952420" sldId="2147483682"/>
          </pc:sldLayoutMkLst>
        </pc:sldLayoutChg>
        <pc:sldLayoutChg chg="delSp modSp setBg">
          <pc:chgData name="Emil Kowalski" userId="57b1b06d-3678-4101-9376-8dd16392415f" providerId="ADAL" clId="{2A162C30-E591-4086-B6AE-9F8E8ACF0FC0}" dt="2019-03-25T18:47:49.060" v="1105" actId="113"/>
          <pc:sldLayoutMkLst>
            <pc:docMk/>
            <pc:sldMasterMk cId="2633363061" sldId="2147483676"/>
            <pc:sldLayoutMk cId="3839345872" sldId="2147483683"/>
          </pc:sldLayoutMkLst>
          <pc:spChg chg="del">
            <ac:chgData name="Emil Kowalski" userId="57b1b06d-3678-4101-9376-8dd16392415f" providerId="ADAL" clId="{2A162C30-E591-4086-B6AE-9F8E8ACF0FC0}" dt="2019-03-25T18:45:12.617" v="1051" actId="478"/>
            <ac:spMkLst>
              <pc:docMk/>
              <pc:sldMasterMk cId="2633363061" sldId="2147483676"/>
              <pc:sldLayoutMk cId="3839345872" sldId="2147483683"/>
              <ac:spMk id="2" creationId="{00000000-0000-0000-0000-000000000000}"/>
            </ac:spMkLst>
          </pc:spChg>
          <pc:spChg chg="mod">
            <ac:chgData name="Emil Kowalski" userId="57b1b06d-3678-4101-9376-8dd16392415f" providerId="ADAL" clId="{2A162C30-E591-4086-B6AE-9F8E8ACF0FC0}" dt="2019-03-25T18:47:21.561" v="1103" actId="6549"/>
            <ac:spMkLst>
              <pc:docMk/>
              <pc:sldMasterMk cId="2633363061" sldId="2147483676"/>
              <pc:sldLayoutMk cId="3839345872" sldId="2147483683"/>
              <ac:spMk id="3" creationId="{00000000-0000-0000-0000-000000000000}"/>
            </ac:spMkLst>
          </pc:spChg>
          <pc:spChg chg="mod">
            <ac:chgData name="Emil Kowalski" userId="57b1b06d-3678-4101-9376-8dd16392415f" providerId="ADAL" clId="{2A162C30-E591-4086-B6AE-9F8E8ACF0FC0}" dt="2019-03-25T18:47:49.060" v="1105" actId="113"/>
            <ac:spMkLst>
              <pc:docMk/>
              <pc:sldMasterMk cId="2633363061" sldId="2147483676"/>
              <pc:sldLayoutMk cId="3839345872" sldId="2147483683"/>
              <ac:spMk id="4" creationId="{00000000-0000-0000-0000-000000000000}"/>
            </ac:spMkLst>
          </pc:spChg>
        </pc:sldLayoutChg>
        <pc:sldLayoutChg chg="setBg">
          <pc:chgData name="Emil Kowalski" userId="57b1b06d-3678-4101-9376-8dd16392415f" providerId="ADAL" clId="{2A162C30-E591-4086-B6AE-9F8E8ACF0FC0}" dt="2019-03-25T18:13:34.347" v="630"/>
          <pc:sldLayoutMkLst>
            <pc:docMk/>
            <pc:sldMasterMk cId="2633363061" sldId="2147483676"/>
            <pc:sldLayoutMk cId="601642253" sldId="2147483684"/>
          </pc:sldLayoutMkLst>
        </pc:sldLayoutChg>
        <pc:sldLayoutChg chg="setBg">
          <pc:chgData name="Emil Kowalski" userId="57b1b06d-3678-4101-9376-8dd16392415f" providerId="ADAL" clId="{2A162C30-E591-4086-B6AE-9F8E8ACF0FC0}" dt="2019-03-25T18:13:34.347" v="630"/>
          <pc:sldLayoutMkLst>
            <pc:docMk/>
            <pc:sldMasterMk cId="2633363061" sldId="2147483676"/>
            <pc:sldLayoutMk cId="2078748185" sldId="2147483685"/>
          </pc:sldLayoutMkLst>
        </pc:sldLayoutChg>
        <pc:sldLayoutChg chg="setBg">
          <pc:chgData name="Emil Kowalski" userId="57b1b06d-3678-4101-9376-8dd16392415f" providerId="ADAL" clId="{2A162C30-E591-4086-B6AE-9F8E8ACF0FC0}" dt="2019-03-25T18:13:34.347" v="630"/>
          <pc:sldLayoutMkLst>
            <pc:docMk/>
            <pc:sldMasterMk cId="2633363061" sldId="2147483676"/>
            <pc:sldLayoutMk cId="405224838" sldId="2147483686"/>
          </pc:sldLayoutMkLst>
        </pc:sldLayoutChg>
        <pc:sldLayoutChg chg="setBg">
          <pc:chgData name="Emil Kowalski" userId="57b1b06d-3678-4101-9376-8dd16392415f" providerId="ADAL" clId="{2A162C30-E591-4086-B6AE-9F8E8ACF0FC0}" dt="2019-03-25T18:13:34.347" v="630"/>
          <pc:sldLayoutMkLst>
            <pc:docMk/>
            <pc:sldMasterMk cId="2633363061" sldId="2147483676"/>
            <pc:sldLayoutMk cId="3217053073" sldId="214748368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707605-CA42-4FB1-AF0E-F6B8DE886A07}" type="datetimeFigureOut">
              <a:rPr lang="de-CH" smtClean="0"/>
              <a:t>12.04.2019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8079F6-80C0-4491-AA68-9917AAF61DA8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00327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079F6-80C0-4491-AA68-9917AAF61DA8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68661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079F6-80C0-4491-AA68-9917AAF61DA8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80198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079F6-80C0-4491-AA68-9917AAF61DA8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92030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079F6-80C0-4491-AA68-9917AAF61DA8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7179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079F6-80C0-4491-AA68-9917AAF61DA8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18559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CH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EFC075-E43C-4E4E-B186-F1EA5BCF1901}" type="slidenum">
              <a:rPr lang="de-CH" altLang="de-DE" smtClean="0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4077191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CH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161BBD-4C89-488F-B260-8AEEA2489B9D}" type="slidenum">
              <a:rPr lang="de-CH" altLang="de-DE" smtClean="0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405224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CH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5DF447-3115-454F-B229-B15EAE7FBFF8}" type="slidenum">
              <a:rPr lang="de-CH" altLang="de-DE" smtClean="0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217053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CH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6F7353-F839-48BE-845E-9AC5F850E2BC}" type="slidenum">
              <a:rPr lang="de-CH" altLang="de-DE" smtClean="0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380379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CH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9773C9-EE35-4A20-B8D8-55EA9DDB4B61}" type="slidenum">
              <a:rPr lang="de-CH" altLang="de-DE" smtClean="0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289388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CH" alt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51FDD-3C5B-4EBC-88CE-2494232AEF16}" type="slidenum">
              <a:rPr lang="de-CH" altLang="de-DE" smtClean="0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64753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CH" alt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20618F-24B9-47DD-A7B7-FCE11B801C0D}" type="slidenum">
              <a:rPr lang="de-CH" altLang="de-DE" smtClean="0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664225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CH" alt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677828-5364-44FA-BF74-FD8E20B0EEC9}" type="slidenum">
              <a:rPr lang="de-CH" altLang="de-DE" smtClean="0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50952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5884" y="6356351"/>
            <a:ext cx="5799166" cy="365125"/>
          </a:xfrm>
        </p:spPr>
        <p:txBody>
          <a:bodyPr/>
          <a:lstStyle>
            <a:lvl1pPr algn="l">
              <a:defRPr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de-CH" altLang="de-DE" dirty="0"/>
              <a:t>UPDATE BASICS – Solothurn, 13. Juni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38406" y="6356351"/>
            <a:ext cx="693073" cy="365125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1D15B67-82BF-420B-8A0F-2E535B2930ED}" type="slidenum">
              <a:rPr lang="de-CH" altLang="de-DE" smtClean="0"/>
              <a:pPr>
                <a:defRPr/>
              </a:pPr>
              <a:t>‹Nr.›</a:t>
            </a:fld>
            <a:endParaRPr lang="de-CH" altLang="de-DE" dirty="0"/>
          </a:p>
        </p:txBody>
      </p:sp>
    </p:spTree>
    <p:extLst>
      <p:ext uri="{BB962C8B-B14F-4D97-AF65-F5344CB8AC3E}">
        <p14:creationId xmlns:p14="http://schemas.microsoft.com/office/powerpoint/2010/main" val="3839345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CH" alt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B1B150-DAF3-4C29-9DF2-C450920148BE}" type="slidenum">
              <a:rPr lang="de-CH" altLang="de-DE" smtClean="0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601642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CH" alt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4669EF-1777-41B9-8164-F077141C3DE8}" type="slidenum">
              <a:rPr lang="de-CH" altLang="de-DE" smtClean="0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078748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1000">
              <a:schemeClr val="bg1">
                <a:lumMod val="81000"/>
                <a:lumOff val="19000"/>
              </a:schemeClr>
            </a:gs>
            <a:gs pos="79000">
              <a:schemeClr val="accent1">
                <a:lumMod val="40000"/>
                <a:lumOff val="60000"/>
                <a:alpha val="90000"/>
              </a:schemeClr>
            </a:gs>
            <a:gs pos="95000">
              <a:schemeClr val="accent1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CH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A6A492C-40BE-499C-B95E-75D28B9827F9}" type="slidenum">
              <a:rPr lang="de-CH" altLang="de-DE" smtClean="0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633363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philosophicaldisquisitions.blogspot.com/2016/01/the-value-of-deep-work-and-how-to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hyperlink" Target="https://ja.wikipedia.org/wiki/%E7%B4%80%E5%85%83%E5%89%8D29%E4%B8%96%E7%B4%80" TargetMode="Externa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nl.wikipedia.org/wiki/95_stellingen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oliennummernplatzhalter 3">
            <a:extLst>
              <a:ext uri="{FF2B5EF4-FFF2-40B4-BE49-F238E27FC236}">
                <a16:creationId xmlns:a16="http://schemas.microsoft.com/office/drawing/2014/main" id="{6F07F1AD-A68C-47AC-AFFC-41063DE77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0267" y="6452608"/>
            <a:ext cx="587753" cy="365125"/>
          </a:xfrm>
          <a:noFill/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8280000" algn="r"/>
              </a:tabLst>
            </a:pPr>
            <a:fld id="{6F14E2C7-6F29-42AD-9AFB-91721403E30C}" type="slidenum">
              <a:rPr lang="de-CH" altLang="de-DE" sz="1600" smtClean="0">
                <a:solidFill>
                  <a:schemeClr val="accent1">
                    <a:lumMod val="75000"/>
                  </a:scheme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8280000" algn="r"/>
                </a:tabLst>
              </a:pPr>
              <a:t>1</a:t>
            </a:fld>
            <a:endParaRPr lang="de-CH" altLang="de-DE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CB4D894-15AB-493B-AF3A-709616592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05360"/>
            <a:ext cx="7886700" cy="4356248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de-CH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Nachdenken über </a:t>
            </a:r>
            <a:br>
              <a:rPr lang="de-CH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de-CH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Informationsspeicher, Dummheit und Paradigmenwechsel</a:t>
            </a:r>
            <a:br>
              <a:rPr lang="de-CH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</a:br>
            <a:br>
              <a:rPr lang="de-CH" sz="13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CH" sz="13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CH" sz="13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CH" sz="13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CH" sz="13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Emil Kowalski</a:t>
            </a:r>
            <a:br>
              <a:rPr lang="de-CH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CH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CH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CH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«UPDATE BASICS» Donnerstag, 13. Juni 2019</a:t>
            </a:r>
            <a:br>
              <a:rPr lang="de-CH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Privatklinik </a:t>
            </a:r>
            <a:r>
              <a:rPr lang="de-CH" sz="1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Obach</a:t>
            </a:r>
            <a:r>
              <a:rPr lang="de-CH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Solothurn</a:t>
            </a:r>
            <a:endParaRPr lang="de-CH" sz="40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123BD96-7AAE-4161-9EDF-F40E537DE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D15B67-82BF-420B-8A0F-2E535B2930ED}" type="slidenum">
              <a:rPr lang="de-CH" altLang="de-DE" smtClean="0"/>
              <a:pPr>
                <a:defRPr/>
              </a:pPr>
              <a:t>10</a:t>
            </a:fld>
            <a:endParaRPr lang="de-CH" alt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FC265FC-C09B-476D-99C0-9DAF4A3D92E5}"/>
              </a:ext>
            </a:extLst>
          </p:cNvPr>
          <p:cNvSpPr txBox="1"/>
          <p:nvPr/>
        </p:nvSpPr>
        <p:spPr>
          <a:xfrm>
            <a:off x="200967" y="160774"/>
            <a:ext cx="5848141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CH" sz="2000" b="1" dirty="0">
                <a:latin typeface="Arial" panose="020B0604020202020204" pitchFamily="34" charset="0"/>
                <a:cs typeface="Arial" panose="020B0604020202020204" pitchFamily="34" charset="0"/>
              </a:rPr>
              <a:t>Ein erstes Intermezzo: </a:t>
            </a:r>
            <a:br>
              <a:rPr lang="de-CH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000" b="1" dirty="0">
                <a:latin typeface="Arial" panose="020B0604020202020204" pitchFamily="34" charset="0"/>
                <a:cs typeface="Arial" panose="020B0604020202020204" pitchFamily="34" charset="0"/>
              </a:rPr>
              <a:t>Die Dezentralisierung der mechanischen Kraft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Die Elektrifizierung der Wohnungen (durch Edison) ermöglichte die Mechanisierung des Haushalts … Folgen?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NZZ titelte mal:</a:t>
            </a:r>
            <a:b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«Elektrische Steckdosen statt Dienstmädchen»</a:t>
            </a:r>
          </a:p>
          <a:p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A79E77A-4AAC-4665-8701-CBF04BFBC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5218" y="160774"/>
            <a:ext cx="2538261" cy="382008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A6190E3-A4F8-48C0-9DEC-C50B50F7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67" y="2461847"/>
            <a:ext cx="4607138" cy="423538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4325960-C818-4C59-8642-24367D6244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9745" y="3980856"/>
            <a:ext cx="2425455" cy="272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07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123BD96-7AAE-4161-9EDF-F40E537DE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D15B67-82BF-420B-8A0F-2E535B2930ED}" type="slidenum">
              <a:rPr lang="de-CH" altLang="de-DE" smtClean="0"/>
              <a:pPr>
                <a:defRPr/>
              </a:pPr>
              <a:t>11</a:t>
            </a:fld>
            <a:endParaRPr lang="de-CH" alt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4006BEB-9DE0-4B93-AF39-79E9B4F2DA71}"/>
              </a:ext>
            </a:extLst>
          </p:cNvPr>
          <p:cNvSpPr txBox="1"/>
          <p:nvPr/>
        </p:nvSpPr>
        <p:spPr>
          <a:xfrm>
            <a:off x="281354" y="200967"/>
            <a:ext cx="8450125" cy="622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CH" sz="2000" b="1" dirty="0">
                <a:latin typeface="Arial" panose="020B0604020202020204" pitchFamily="34" charset="0"/>
                <a:cs typeface="Arial" panose="020B0604020202020204" pitchFamily="34" charset="0"/>
              </a:rPr>
              <a:t>Ein zweites Intermezzo:</a:t>
            </a:r>
            <a:br>
              <a:rPr lang="de-CH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000" b="1" dirty="0">
                <a:latin typeface="Arial" panose="020B0604020202020204" pitchFamily="34" charset="0"/>
                <a:cs typeface="Arial" panose="020B0604020202020204" pitchFamily="34" charset="0"/>
              </a:rPr>
              <a:t>Die verborgene Fähigkeit der technischen Zivilisation,</a:t>
            </a:r>
            <a:br>
              <a:rPr lang="de-CH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000" b="1" dirty="0">
                <a:latin typeface="Arial" panose="020B0604020202020204" pitchFamily="34" charset="0"/>
                <a:cs typeface="Arial" panose="020B0604020202020204" pitchFamily="34" charset="0"/>
              </a:rPr>
              <a:t>auf zu viel Denken zu verzichten, um sie nutzen zu können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Dank den Innovationen auf dem Gebiet der Informationsspeicherung und Nutzung (unsere hohe «</a:t>
            </a: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Funizität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») haben wir eine Zivilisation aufgebaut, die extrem arbeitsteilig ist, so dass niemand die Funktionsweise der ihn umgebenden Artefakte versteht, verstehen muss.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Die Zivilisation beschränkt sich auf «die Fähigkeit, sich der Dinge zu bedienen, die andere ausgedacht haben».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Das ist bequem, kann aber soziale und politische Folgen haben: Wir realisieren zunehmend weniger, was alles geleistet werden muss, allein </a:t>
            </a:r>
            <a:b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schon um unseren Lebensstandard zu erhalten (Gesetz der Geringschätzung vorhandener Güter).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Kommen dazu Stress-Faktoren, wie sie ein </a:t>
            </a:r>
            <a:b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technologische Paradigmenwechsel bringt </a:t>
            </a:r>
            <a:b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(Schumpeters «schöpferische Zerstörung»), </a:t>
            </a:r>
            <a:b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so reagieren wir mit gelben Vesten, Brexit, </a:t>
            </a:r>
            <a:b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illiberalen Tendenzen, Trump … </a:t>
            </a:r>
            <a:b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Eine Gefahr, die mit der Digitalisierung </a:t>
            </a:r>
            <a:b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gewachsen ist.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1B64271-F2AB-4FF2-89CE-2FBED431A1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01" r="3658"/>
          <a:stretch/>
        </p:blipFill>
        <p:spPr>
          <a:xfrm>
            <a:off x="5426110" y="4146239"/>
            <a:ext cx="3305369" cy="239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90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123BD96-7AAE-4161-9EDF-F40E537DE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D15B67-82BF-420B-8A0F-2E535B2930ED}" type="slidenum">
              <a:rPr lang="de-CH" altLang="de-DE" smtClean="0"/>
              <a:pPr>
                <a:defRPr/>
              </a:pPr>
              <a:t>12</a:t>
            </a:fld>
            <a:endParaRPr lang="de-CH" alt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1DA3BD3-1352-4FB5-9D59-A86514F388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840"/>
          <a:stretch/>
        </p:blipFill>
        <p:spPr>
          <a:xfrm>
            <a:off x="175807" y="145830"/>
            <a:ext cx="8837563" cy="245669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53A0B20-690C-42B2-863B-BDAF9CC7EDB0}"/>
              </a:ext>
            </a:extLst>
          </p:cNvPr>
          <p:cNvSpPr txBox="1"/>
          <p:nvPr/>
        </p:nvSpPr>
        <p:spPr>
          <a:xfrm>
            <a:off x="175807" y="2692958"/>
            <a:ext cx="883756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CH" sz="2000" b="1" dirty="0">
                <a:latin typeface="Arial" panose="020B0604020202020204" pitchFamily="34" charset="0"/>
                <a:cs typeface="Arial" panose="020B0604020202020204" pitchFamily="34" charset="0"/>
              </a:rPr>
              <a:t>Die zweite Dezentralisierung der Intelligenz – Folgen?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Diesmal nicht auf den Westen beschränkt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Starker Produktivitätszuwachs, führt erfahrungsgemäss zu</a:t>
            </a:r>
            <a:b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sozialen Verwerfungen – sind wir gerüstet?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China «kommunistischer Kapitalismus»… auch als </a:t>
            </a:r>
            <a:b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ideologische Herausforderung?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Weltpolitik – zwei Szenarien: 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de-CH" u="sng" dirty="0">
                <a:latin typeface="Arial" panose="020B0604020202020204" pitchFamily="34" charset="0"/>
                <a:cs typeface="Arial" panose="020B0604020202020204" pitchFamily="34" charset="0"/>
              </a:rPr>
              <a:t>Thukydides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: Gewaltsame Konflikte</a:t>
            </a:r>
            <a:b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zwischen alten und neuen Mächten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de-CH" u="sng" dirty="0">
                <a:latin typeface="Arial" panose="020B0604020202020204" pitchFamily="34" charset="0"/>
                <a:cs typeface="Arial" panose="020B0604020202020204" pitchFamily="34" charset="0"/>
              </a:rPr>
              <a:t>Tocqueville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: Soziale Unzufriedenheit</a:t>
            </a:r>
            <a:b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steigt bei nachlassendem</a:t>
            </a:r>
            <a:b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politischem Druck – </a:t>
            </a:r>
            <a:b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wird China liberaldemokratisch? </a:t>
            </a:r>
          </a:p>
          <a:p>
            <a:pPr lvl="1"/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F1D7129-7B5D-4819-829E-0D54962EF6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20" r="4292"/>
          <a:stretch/>
        </p:blipFill>
        <p:spPr>
          <a:xfrm>
            <a:off x="4953601" y="4675930"/>
            <a:ext cx="4049486" cy="203624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27518AF-7054-4256-B270-9EC8716A6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4862" y="2691062"/>
            <a:ext cx="1768508" cy="189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75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3C323B0-00F9-4C04-8675-4B012AABF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D15B67-82BF-420B-8A0F-2E535B2930ED}" type="slidenum">
              <a:rPr lang="de-CH" altLang="de-DE" smtClean="0"/>
              <a:pPr>
                <a:defRPr/>
              </a:pPr>
              <a:t>2</a:t>
            </a:fld>
            <a:endParaRPr lang="de-CH" alt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EB9E6C7-05EA-406E-AC53-E80E2101A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0518"/>
            <a:ext cx="9144000" cy="256050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66FA7AF-F7DA-4035-8C4F-C6DDD8C4F74E}"/>
              </a:ext>
            </a:extLst>
          </p:cNvPr>
          <p:cNvSpPr txBox="1"/>
          <p:nvPr/>
        </p:nvSpPr>
        <p:spPr>
          <a:xfrm rot="20540046">
            <a:off x="7204393" y="1490512"/>
            <a:ext cx="166802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/>
              <a:t>NZZ 30.03.2019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7E4C126-0E55-4ACB-A90B-4A0CC2110E71}"/>
              </a:ext>
            </a:extLst>
          </p:cNvPr>
          <p:cNvSpPr txBox="1"/>
          <p:nvPr/>
        </p:nvSpPr>
        <p:spPr>
          <a:xfrm>
            <a:off x="311499" y="2994417"/>
            <a:ext cx="8500905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CH" sz="2200" b="1" dirty="0">
                <a:latin typeface="Arial" panose="020B0604020202020204" pitchFamily="34" charset="0"/>
                <a:cs typeface="Arial" panose="020B0604020202020204" pitchFamily="34" charset="0"/>
              </a:rPr>
              <a:t>Was erwartet Sie?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Leben als Informationsverarbeitung, molekular wie gesellschaftlich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Repetitorium Physik: Entropie, Information – Welt will Chaos &amp; Ordnung!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Prof. Weisskopf führt an einem After-Dinner-Talk die </a:t>
            </a:r>
            <a:r>
              <a:rPr lang="de-CH" b="1" dirty="0" err="1">
                <a:latin typeface="Arial" panose="020B0604020202020204" pitchFamily="34" charset="0"/>
                <a:cs typeface="Arial" panose="020B0604020202020204" pitchFamily="34" charset="0"/>
              </a:rPr>
              <a:t>Funizität</a:t>
            </a:r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 ein …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Mikrobiologen begeistern sich für die Informationsspeicherung </a:t>
            </a:r>
            <a:b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in RNA, DNA … die Natur ist digital (schon seit Adam, Eva und Epikur)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Geisteswissenschaftler haben Vorliebe für Papier und Chips … </a:t>
            </a:r>
            <a:b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Techniker gehen bis zur Fähigkeit der Zivilisation, auf die Information zu verzichten, um sie besser nutzen zu können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Kann man Entwicklungen prognostizieren?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Der nächste Paradigmenwechsel kommt bestimmt!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CCB0F5BA-7B28-444D-801C-DC9EC7C2A4F3}"/>
              </a:ext>
            </a:extLst>
          </p:cNvPr>
          <p:cNvCxnSpPr/>
          <p:nvPr/>
        </p:nvCxnSpPr>
        <p:spPr>
          <a:xfrm>
            <a:off x="0" y="2853732"/>
            <a:ext cx="9144000" cy="0"/>
          </a:xfrm>
          <a:prstGeom prst="line">
            <a:avLst/>
          </a:prstGeom>
          <a:ln w="158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5086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5C58813D-3374-40A6-B55D-4646AD88C0EE}"/>
              </a:ext>
            </a:extLst>
          </p:cNvPr>
          <p:cNvSpPr/>
          <p:nvPr/>
        </p:nvSpPr>
        <p:spPr>
          <a:xfrm>
            <a:off x="4572000" y="4612193"/>
            <a:ext cx="4240404" cy="1744158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1D1DD9D-E769-493C-BAE4-9BEAC5AF6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6F7353-F839-48BE-845E-9AC5F850E2BC}" type="slidenum">
              <a:rPr lang="de-CH" altLang="de-DE" smtClean="0"/>
              <a:pPr>
                <a:defRPr/>
              </a:pPr>
              <a:t>3</a:t>
            </a:fld>
            <a:endParaRPr lang="de-CH" alt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F6CB001-1928-47E3-BA9B-9E2AE3690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22" y="174643"/>
            <a:ext cx="4056155" cy="650871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BC32E18-0DA5-4751-867E-A958373512C6}"/>
              </a:ext>
            </a:extLst>
          </p:cNvPr>
          <p:cNvSpPr txBox="1"/>
          <p:nvPr/>
        </p:nvSpPr>
        <p:spPr>
          <a:xfrm>
            <a:off x="4572000" y="174643"/>
            <a:ext cx="423035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Borges schreibt 1942 die Erzählung «Das unerbittliche Gedächtnis» vom </a:t>
            </a: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Ireneo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Funes</a:t>
            </a: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Victor Weisskopf prägt in einem After-Dinner-Talk den Begriff «</a:t>
            </a: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Funizität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» für das Erinnerungsvermögen, Information,  Intelligenz, Ordnung (ca. 1965).</a:t>
            </a: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u="sng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de-CH" u="sng" dirty="0" err="1">
                <a:latin typeface="Arial" panose="020B0604020202020204" pitchFamily="34" charset="0"/>
                <a:cs typeface="Arial" panose="020B0604020202020204" pitchFamily="34" charset="0"/>
              </a:rPr>
              <a:t>Funizitäts</a:t>
            </a:r>
            <a:r>
              <a:rPr lang="de-CH" u="sng" dirty="0">
                <a:latin typeface="Arial" panose="020B0604020202020204" pitchFamily="34" charset="0"/>
                <a:cs typeface="Arial" panose="020B0604020202020204" pitchFamily="34" charset="0"/>
              </a:rPr>
              <a:t>-Gesetz»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: Materie entwickelt sich in Richtung zunehmender </a:t>
            </a: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Funizität</a:t>
            </a: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u="sng" dirty="0">
                <a:latin typeface="Arial" panose="020B0604020202020204" pitchFamily="34" charset="0"/>
                <a:cs typeface="Arial" panose="020B0604020202020204" pitchFamily="34" charset="0"/>
              </a:rPr>
              <a:t>Entropie-Gesetz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(Thermodynamik): </a:t>
            </a:r>
            <a:b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In isolierten Systemen nimmt die Entropie zu (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Chaos)</a:t>
            </a: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de-CH" u="sng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Wichtig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 Leben, Gesellschaft, Kultur,  Zivilisation sind offene Systeme, </a:t>
            </a:r>
            <a:br>
              <a:rPr lang="de-CH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im Austausch mit der «Umwelt» (dissipative Systeme, Systeme mit Energiedurchfluss &amp; «Erinnerung») – dort gilt das </a:t>
            </a: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Funizitäts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-Gesetz</a:t>
            </a: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679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BFC9A6F-3B8F-4A5F-860D-69C1D4D2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D15B67-82BF-420B-8A0F-2E535B2930ED}" type="slidenum">
              <a:rPr lang="de-CH" altLang="de-DE" smtClean="0"/>
              <a:pPr>
                <a:defRPr/>
              </a:pPr>
              <a:t>4</a:t>
            </a:fld>
            <a:endParaRPr lang="de-CH" alt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3E3A683-DD3E-40DF-825D-BF77E291126F}"/>
              </a:ext>
            </a:extLst>
          </p:cNvPr>
          <p:cNvSpPr txBox="1"/>
          <p:nvPr/>
        </p:nvSpPr>
        <p:spPr>
          <a:xfrm>
            <a:off x="371789" y="281354"/>
            <a:ext cx="835969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Jeder Innovationssprung der </a:t>
            </a:r>
            <a:r>
              <a:rPr lang="de-CH" b="1" dirty="0" err="1">
                <a:latin typeface="Arial" panose="020B0604020202020204" pitchFamily="34" charset="0"/>
                <a:cs typeface="Arial" panose="020B0604020202020204" pitchFamily="34" charset="0"/>
              </a:rPr>
              <a:t>Funizität</a:t>
            </a:r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 gleicht einem Paradigmenwechsel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BC1CAC6-A46F-4A7B-9E72-BE49B5FFAF01}"/>
              </a:ext>
            </a:extLst>
          </p:cNvPr>
          <p:cNvSpPr txBox="1"/>
          <p:nvPr/>
        </p:nvSpPr>
        <p:spPr>
          <a:xfrm>
            <a:off x="3356150" y="1092844"/>
            <a:ext cx="5375330" cy="5378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  <a:tabLst>
                <a:tab pos="1800000" algn="l"/>
              </a:tabLst>
            </a:pPr>
            <a:r>
              <a:rPr lang="de-CH" sz="1700" dirty="0">
                <a:latin typeface="Arial" panose="020B0604020202020204" pitchFamily="34" charset="0"/>
                <a:cs typeface="Arial" panose="020B0604020202020204" pitchFamily="34" charset="0"/>
              </a:rPr>
              <a:t>- 4.5 Mia Jahre	Entstehung der Erde</a:t>
            </a:r>
          </a:p>
          <a:p>
            <a:pPr>
              <a:spcAft>
                <a:spcPts val="900"/>
              </a:spcAft>
              <a:tabLst>
                <a:tab pos="1800000" algn="l"/>
              </a:tabLst>
            </a:pPr>
            <a:r>
              <a:rPr lang="de-CH" sz="1700" dirty="0">
                <a:latin typeface="Arial" panose="020B0604020202020204" pitchFamily="34" charset="0"/>
                <a:cs typeface="Arial" panose="020B0604020202020204" pitchFamily="34" charset="0"/>
              </a:rPr>
              <a:t>- 3.8 Mia Jahre	Die Materie lernt </a:t>
            </a:r>
            <a:r>
              <a:rPr lang="de-CH" sz="1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de-CH" sz="1700" dirty="0">
                <a:latin typeface="Arial" panose="020B0604020202020204" pitchFamily="34" charset="0"/>
                <a:cs typeface="Arial" panose="020B0604020202020204" pitchFamily="34" charset="0"/>
              </a:rPr>
              <a:t> zu 	speichern – Viren, RNA, DNA, 	Prokaryoten, Bakterien – und aus</a:t>
            </a:r>
            <a:br>
              <a:rPr lang="de-CH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7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CH" sz="1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Fehlern</a:t>
            </a:r>
            <a:r>
              <a:rPr lang="de-CH" sz="1700" dirty="0">
                <a:latin typeface="Arial" panose="020B0604020202020204" pitchFamily="34" charset="0"/>
                <a:cs typeface="Arial" panose="020B0604020202020204" pitchFamily="34" charset="0"/>
              </a:rPr>
              <a:t> zu lernen (Fehlerkultur)</a:t>
            </a:r>
          </a:p>
          <a:p>
            <a:pPr>
              <a:spcAft>
                <a:spcPts val="900"/>
              </a:spcAft>
              <a:tabLst>
                <a:tab pos="1800000" algn="l"/>
              </a:tabLst>
            </a:pPr>
            <a:r>
              <a:rPr lang="de-CH" sz="1700" dirty="0">
                <a:latin typeface="Arial" panose="020B0604020202020204" pitchFamily="34" charset="0"/>
                <a:cs typeface="Arial" panose="020B0604020202020204" pitchFamily="34" charset="0"/>
              </a:rPr>
              <a:t>- 2.0 Mia Jahre	Natur findet, dass dem Speicher 	der </a:t>
            </a:r>
            <a:r>
              <a:rPr lang="de-CH" sz="1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de-CH" sz="1700" dirty="0">
                <a:latin typeface="Arial" panose="020B0604020202020204" pitchFamily="34" charset="0"/>
                <a:cs typeface="Arial" panose="020B0604020202020204" pitchFamily="34" charset="0"/>
              </a:rPr>
              <a:t> ein spezieller Platz 	gebührt (Zellkern; Eukaryoten)</a:t>
            </a:r>
          </a:p>
          <a:p>
            <a:pPr>
              <a:spcAft>
                <a:spcPts val="900"/>
              </a:spcAft>
              <a:tabLst>
                <a:tab pos="1800000" algn="l"/>
              </a:tabLst>
            </a:pPr>
            <a:r>
              <a:rPr lang="de-CH" sz="1700" dirty="0">
                <a:latin typeface="Arial" panose="020B0604020202020204" pitchFamily="34" charset="0"/>
                <a:cs typeface="Arial" panose="020B0604020202020204" pitchFamily="34" charset="0"/>
              </a:rPr>
              <a:t>- 500 </a:t>
            </a:r>
            <a:r>
              <a:rPr lang="de-CH" sz="1700" dirty="0" err="1">
                <a:latin typeface="Arial" panose="020B0604020202020204" pitchFamily="34" charset="0"/>
                <a:cs typeface="Arial" panose="020B0604020202020204" pitchFamily="34" charset="0"/>
              </a:rPr>
              <a:t>Mio</a:t>
            </a:r>
            <a:r>
              <a:rPr lang="de-CH" sz="1700" dirty="0">
                <a:latin typeface="Arial" panose="020B0604020202020204" pitchFamily="34" charset="0"/>
                <a:cs typeface="Arial" panose="020B0604020202020204" pitchFamily="34" charset="0"/>
              </a:rPr>
              <a:t> Jahre	höheres Leben, Pflanzen, 	Insekten, 	mithin einfache 	Nervensysteme, Natur konzentriert 	</a:t>
            </a:r>
            <a:r>
              <a:rPr lang="de-CH" sz="1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Informationsverarbeitung</a:t>
            </a:r>
            <a:r>
              <a:rPr lang="de-CH" sz="1700" dirty="0">
                <a:latin typeface="Arial" panose="020B0604020202020204" pitchFamily="34" charset="0"/>
                <a:cs typeface="Arial" panose="020B0604020202020204" pitchFamily="34" charset="0"/>
              </a:rPr>
              <a:t> im 	primitiven Gehirn</a:t>
            </a:r>
          </a:p>
          <a:p>
            <a:pPr>
              <a:spcAft>
                <a:spcPts val="900"/>
              </a:spcAft>
              <a:tabLst>
                <a:tab pos="1800000" algn="l"/>
              </a:tabLst>
            </a:pPr>
            <a:r>
              <a:rPr lang="de-CH" sz="1700" dirty="0">
                <a:latin typeface="Arial" panose="020B0604020202020204" pitchFamily="34" charset="0"/>
                <a:cs typeface="Arial" panose="020B0604020202020204" pitchFamily="34" charset="0"/>
              </a:rPr>
              <a:t>- 65 </a:t>
            </a:r>
            <a:r>
              <a:rPr lang="de-CH" sz="1700" dirty="0" err="1">
                <a:latin typeface="Arial" panose="020B0604020202020204" pitchFamily="34" charset="0"/>
                <a:cs typeface="Arial" panose="020B0604020202020204" pitchFamily="34" charset="0"/>
              </a:rPr>
              <a:t>Mio</a:t>
            </a:r>
            <a:r>
              <a:rPr lang="de-CH" sz="1700" dirty="0">
                <a:latin typeface="Arial" panose="020B0604020202020204" pitchFamily="34" charset="0"/>
                <a:cs typeface="Arial" panose="020B0604020202020204" pitchFamily="34" charset="0"/>
              </a:rPr>
              <a:t> Jahre	Nach dem Massensterben durch 	einen Asteroideneinschlag beginnt 	die Verbreitung der Säugetiere </a:t>
            </a:r>
          </a:p>
          <a:p>
            <a:pPr>
              <a:tabLst>
                <a:tab pos="1800000" algn="l"/>
              </a:tabLst>
            </a:pPr>
            <a:r>
              <a:rPr lang="de-CH" sz="1700" dirty="0">
                <a:latin typeface="Arial" panose="020B0604020202020204" pitchFamily="34" charset="0"/>
                <a:cs typeface="Arial" panose="020B0604020202020204" pitchFamily="34" charset="0"/>
              </a:rPr>
              <a:t>- 5 </a:t>
            </a:r>
            <a:r>
              <a:rPr lang="de-CH" sz="1700" dirty="0" err="1">
                <a:latin typeface="Arial" panose="020B0604020202020204" pitchFamily="34" charset="0"/>
                <a:cs typeface="Arial" panose="020B0604020202020204" pitchFamily="34" charset="0"/>
              </a:rPr>
              <a:t>Mio</a:t>
            </a:r>
            <a:r>
              <a:rPr lang="de-CH" sz="1700" dirty="0">
                <a:latin typeface="Arial" panose="020B0604020202020204" pitchFamily="34" charset="0"/>
                <a:cs typeface="Arial" panose="020B0604020202020204" pitchFamily="34" charset="0"/>
              </a:rPr>
              <a:t> Jahre	erste gesicherte Reste eines 	Menschen</a:t>
            </a:r>
          </a:p>
        </p:txBody>
      </p:sp>
      <p:sp>
        <p:nvSpPr>
          <p:cNvPr id="6" name="Sprechblase: rechteckig mit abgerundeten Ecken 5">
            <a:extLst>
              <a:ext uri="{FF2B5EF4-FFF2-40B4-BE49-F238E27FC236}">
                <a16:creationId xmlns:a16="http://schemas.microsoft.com/office/drawing/2014/main" id="{5BC10217-5CC7-4A2E-AC24-A3B72B90EB2B}"/>
              </a:ext>
            </a:extLst>
          </p:cNvPr>
          <p:cNvSpPr/>
          <p:nvPr/>
        </p:nvSpPr>
        <p:spPr>
          <a:xfrm>
            <a:off x="371789" y="936114"/>
            <a:ext cx="2582425" cy="5116785"/>
          </a:xfrm>
          <a:prstGeom prst="wedgeRoundRectCallout">
            <a:avLst>
              <a:gd name="adj1" fmla="val 66276"/>
              <a:gd name="adj2" fmla="val -3569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B2D929B-3F6A-4E84-882D-120659EB0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73" y="1133036"/>
            <a:ext cx="2416974" cy="466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9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123BD96-7AAE-4161-9EDF-F40E537DE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D15B67-82BF-420B-8A0F-2E535B2930ED}" type="slidenum">
              <a:rPr lang="de-CH" altLang="de-DE" smtClean="0"/>
              <a:pPr>
                <a:defRPr/>
              </a:pPr>
              <a:t>5</a:t>
            </a:fld>
            <a:endParaRPr lang="de-CH" alt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39992AF-153E-442A-B1C8-A1CDF9AFF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02687" y="136524"/>
            <a:ext cx="3037194" cy="407940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0AE2EB5-0117-4B74-94B6-9D9D7B37FB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9228" r="18263"/>
          <a:stretch/>
        </p:blipFill>
        <p:spPr>
          <a:xfrm>
            <a:off x="4922440" y="136524"/>
            <a:ext cx="3809039" cy="407940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4A00A8E-CE36-4866-BAD3-9F55B2FD934D}"/>
              </a:ext>
            </a:extLst>
          </p:cNvPr>
          <p:cNvSpPr txBox="1"/>
          <p:nvPr/>
        </p:nvSpPr>
        <p:spPr>
          <a:xfrm>
            <a:off x="502687" y="4215928"/>
            <a:ext cx="81386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800" b="1" dirty="0">
                <a:latin typeface="Arial" panose="020B0604020202020204" pitchFamily="34" charset="0"/>
                <a:cs typeface="Arial" panose="020B0604020202020204" pitchFamily="34" charset="0"/>
              </a:rPr>
              <a:t>Die Menschenwerdung begann durch den </a:t>
            </a:r>
            <a:r>
              <a:rPr lang="de-CH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Fehlentscheid</a:t>
            </a:r>
            <a:r>
              <a:rPr lang="de-CH" sz="2800" b="1" dirty="0">
                <a:latin typeface="Arial" panose="020B0604020202020204" pitchFamily="34" charset="0"/>
                <a:cs typeface="Arial" panose="020B0604020202020204" pitchFamily="34" charset="0"/>
              </a:rPr>
              <a:t> eines Affen, auf seine Instinkte zugunsten eines protointellektuellen </a:t>
            </a:r>
            <a:r>
              <a:rPr lang="de-CH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Grübelns</a:t>
            </a:r>
            <a:r>
              <a:rPr lang="de-CH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CH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800" b="1" dirty="0">
                <a:latin typeface="Arial" panose="020B0604020202020204" pitchFamily="34" charset="0"/>
                <a:cs typeface="Arial" panose="020B0604020202020204" pitchFamily="34" charset="0"/>
              </a:rPr>
              <a:t>zu verzichten.</a:t>
            </a:r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BA1FDB70-45FD-44B3-8211-489133DEF088}"/>
              </a:ext>
            </a:extLst>
          </p:cNvPr>
          <p:cNvSpPr/>
          <p:nvPr/>
        </p:nvSpPr>
        <p:spPr>
          <a:xfrm>
            <a:off x="3356149" y="1818752"/>
            <a:ext cx="1738365" cy="823319"/>
          </a:xfrm>
          <a:prstGeom prst="rightArrow">
            <a:avLst>
              <a:gd name="adj1" fmla="val 50000"/>
              <a:gd name="adj2" fmla="val 6285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62269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123BD96-7AAE-4161-9EDF-F40E537DE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D15B67-82BF-420B-8A0F-2E535B2930ED}" type="slidenum">
              <a:rPr lang="de-CH" altLang="de-DE" smtClean="0"/>
              <a:pPr>
                <a:defRPr/>
              </a:pPr>
              <a:t>6</a:t>
            </a:fld>
            <a:endParaRPr lang="de-CH" alt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D5E7546-5427-4176-88CF-D8312E701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142"/>
            <a:ext cx="2932430" cy="268247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F66298F-72AD-4DC1-8A3E-FD0EA803A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570" y="88142"/>
            <a:ext cx="2932430" cy="2639797"/>
          </a:xfrm>
          <a:prstGeom prst="rect">
            <a:avLst/>
          </a:prstGeom>
        </p:spPr>
      </p:pic>
      <p:sp>
        <p:nvSpPr>
          <p:cNvPr id="5" name="Sprechblase: oval 4">
            <a:extLst>
              <a:ext uri="{FF2B5EF4-FFF2-40B4-BE49-F238E27FC236}">
                <a16:creationId xmlns:a16="http://schemas.microsoft.com/office/drawing/2014/main" id="{79DEC7C8-BC54-49A7-A6CA-646A5B1192E4}"/>
              </a:ext>
            </a:extLst>
          </p:cNvPr>
          <p:cNvSpPr/>
          <p:nvPr/>
        </p:nvSpPr>
        <p:spPr>
          <a:xfrm>
            <a:off x="3004456" y="683288"/>
            <a:ext cx="1446964" cy="1045028"/>
          </a:xfrm>
          <a:prstGeom prst="wedgeEllipseCallout">
            <a:avLst>
              <a:gd name="adj1" fmla="val -52517"/>
              <a:gd name="adj2" fmla="val 6293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Sprechblase: oval 5">
            <a:extLst>
              <a:ext uri="{FF2B5EF4-FFF2-40B4-BE49-F238E27FC236}">
                <a16:creationId xmlns:a16="http://schemas.microsoft.com/office/drawing/2014/main" id="{54E70425-2185-4F95-9004-269A02FC468E}"/>
              </a:ext>
            </a:extLst>
          </p:cNvPr>
          <p:cNvSpPr/>
          <p:nvPr/>
        </p:nvSpPr>
        <p:spPr>
          <a:xfrm>
            <a:off x="4451420" y="211016"/>
            <a:ext cx="1446964" cy="1517300"/>
          </a:xfrm>
          <a:prstGeom prst="wedgeEllipseCallout">
            <a:avLst>
              <a:gd name="adj1" fmla="val 72787"/>
              <a:gd name="adj2" fmla="val 5917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387F300-0577-4282-8C7A-16745FB7A846}"/>
              </a:ext>
            </a:extLst>
          </p:cNvPr>
          <p:cNvSpPr txBox="1"/>
          <p:nvPr/>
        </p:nvSpPr>
        <p:spPr>
          <a:xfrm>
            <a:off x="3070373" y="1006640"/>
            <a:ext cx="1501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>
                <a:latin typeface="Arial Black" panose="020B0A04020102020204" pitchFamily="34" charset="0"/>
              </a:rPr>
              <a:t>HRMBH?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F6C5A8D-0F17-4389-A005-CAA466DAC48F}"/>
              </a:ext>
            </a:extLst>
          </p:cNvPr>
          <p:cNvSpPr txBox="1"/>
          <p:nvPr/>
        </p:nvSpPr>
        <p:spPr>
          <a:xfrm>
            <a:off x="4517337" y="464678"/>
            <a:ext cx="13509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CH" sz="1200" dirty="0">
              <a:latin typeface="Arial Black" panose="020B0A04020102020204" pitchFamily="34" charset="0"/>
            </a:endParaRPr>
          </a:p>
          <a:p>
            <a:pPr algn="ctr"/>
            <a:endParaRPr lang="de-CH" sz="1200" dirty="0">
              <a:latin typeface="Arial Black" panose="020B0A04020102020204" pitchFamily="34" charset="0"/>
            </a:endParaRPr>
          </a:p>
          <a:p>
            <a:pPr algn="ctr"/>
            <a:endParaRPr lang="de-CH" sz="1200" dirty="0">
              <a:latin typeface="Arial Black" panose="020B0A04020102020204" pitchFamily="34" charset="0"/>
            </a:endParaRPr>
          </a:p>
          <a:p>
            <a:pPr algn="ctr"/>
            <a:r>
              <a:rPr lang="de-CH" sz="1200" dirty="0">
                <a:latin typeface="Arial Black" panose="020B0A04020102020204" pitchFamily="34" charset="0"/>
              </a:rPr>
              <a:t>WRRR! BRMH GAGA BUGTU ZURPFF!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71BB193-5F26-4315-AB78-72A360928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8019" y="334274"/>
            <a:ext cx="1015920" cy="73056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A1E775C-247E-4E27-8757-18EA5711105E}"/>
              </a:ext>
            </a:extLst>
          </p:cNvPr>
          <p:cNvSpPr txBox="1"/>
          <p:nvPr/>
        </p:nvSpPr>
        <p:spPr>
          <a:xfrm>
            <a:off x="447420" y="3062022"/>
            <a:ext cx="824915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Paradigmenwechsel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Der Erwerb der Sprache vor vielleicht 3 Mio. Jahren erlaubt generationenüberschreitende Nutzung individueller Information.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Die Eltern können ihre Nachkommen viel mehr lehren, als durchs Vormachen, der Meister kann seine Erfahrung und seine Erfindungen an das Gesellen-Kollektiv präzise weitergeben.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Ein «kollektives Gedächtnis» kann sich entwickeln, das Memorieren kommt zu hoher Blüte (wie im schriftlosen afrikanischen Kulturen der vorkolonialistischen Vergangenheit, beim Rezitieren in japanischen Schwerteschmieden etc.).     </a:t>
            </a:r>
          </a:p>
        </p:txBody>
      </p:sp>
    </p:spTree>
    <p:extLst>
      <p:ext uri="{BB962C8B-B14F-4D97-AF65-F5344CB8AC3E}">
        <p14:creationId xmlns:p14="http://schemas.microsoft.com/office/powerpoint/2010/main" val="3357065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123BD96-7AAE-4161-9EDF-F40E537DE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D15B67-82BF-420B-8A0F-2E535B2930ED}" type="slidenum">
              <a:rPr lang="de-CH" altLang="de-DE" smtClean="0"/>
              <a:pPr>
                <a:defRPr/>
              </a:pPr>
              <a:t>7</a:t>
            </a:fld>
            <a:endParaRPr lang="de-CH" alt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A566CC6-72E1-4048-8D97-64F53E0A3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959" y="136524"/>
            <a:ext cx="3231160" cy="656596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D5A3911-0949-4B56-A504-41659623DFE2}"/>
              </a:ext>
            </a:extLst>
          </p:cNvPr>
          <p:cNvSpPr txBox="1"/>
          <p:nvPr/>
        </p:nvSpPr>
        <p:spPr>
          <a:xfrm>
            <a:off x="291402" y="321547"/>
            <a:ext cx="5295482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dirty="0">
                <a:latin typeface="Arial" panose="020B0604020202020204" pitchFamily="34" charset="0"/>
                <a:cs typeface="Arial" panose="020B0604020202020204" pitchFamily="34" charset="0"/>
              </a:rPr>
              <a:t>Paradigmenwechsel: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Erfindung der Schrift – eine bedeutende Innovation der </a:t>
            </a: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Funizität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Um ca. 5500 v.Chr. Piktographische, hieroglyphische Schriften – erfordern Leseeliten (China, Ägypten)</a:t>
            </a:r>
          </a:p>
          <a:p>
            <a:pPr>
              <a:tabLst>
                <a:tab pos="1440000" algn="l"/>
              </a:tabLst>
            </a:pP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1440000" algn="l"/>
              </a:tabLst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	ca. 2700 v.Chr. mesopotamische</a:t>
            </a:r>
          </a:p>
          <a:p>
            <a:pPr>
              <a:tabLst>
                <a:tab pos="1440000" algn="l"/>
              </a:tabLst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	(Silben-) Keilschriften auf Tontafeln</a:t>
            </a:r>
          </a:p>
          <a:p>
            <a:pPr>
              <a:tabLst>
                <a:tab pos="1440000" algn="l"/>
              </a:tabLst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	und Steinen (Kodex Hammurabi, </a:t>
            </a:r>
          </a:p>
          <a:p>
            <a:pPr>
              <a:tabLst>
                <a:tab pos="1440000" algn="l"/>
              </a:tabLst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	ca. 1760 v.Chr.)		</a:t>
            </a: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000" b="1" dirty="0">
                <a:latin typeface="Arial" panose="020B0604020202020204" pitchFamily="34" charset="0"/>
                <a:cs typeface="Arial" panose="020B0604020202020204" pitchFamily="34" charset="0"/>
              </a:rPr>
              <a:t>Paradigmenwechsel:</a:t>
            </a:r>
          </a:p>
          <a:p>
            <a:pPr>
              <a:tabLst>
                <a:tab pos="1440000" algn="l"/>
              </a:tabLst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	ca. 1100 v.Chr. phönizische </a:t>
            </a:r>
          </a:p>
          <a:p>
            <a:pPr>
              <a:tabLst>
                <a:tab pos="1440000" algn="l"/>
              </a:tabLst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	Alphabetschrift – aus der die </a:t>
            </a:r>
          </a:p>
          <a:p>
            <a:pPr>
              <a:tabLst>
                <a:tab pos="1440000" algn="l"/>
              </a:tabLst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	griechisch-römische antike Kultur </a:t>
            </a:r>
          </a:p>
          <a:p>
            <a:pPr>
              <a:tabLst>
                <a:tab pos="1440000" algn="l"/>
              </a:tabLst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	entstand, von der wir heute mit Hilfe</a:t>
            </a:r>
          </a:p>
          <a:p>
            <a:pPr>
              <a:tabLst>
                <a:tab pos="1440000" algn="l"/>
              </a:tabLst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	der Renaissance immer noch </a:t>
            </a:r>
          </a:p>
          <a:p>
            <a:pPr>
              <a:tabLst>
                <a:tab pos="1440000" algn="l"/>
              </a:tabLst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	profitieren.</a:t>
            </a:r>
          </a:p>
          <a:p>
            <a:pPr>
              <a:tabLst>
                <a:tab pos="1440000" algn="l"/>
              </a:tabLst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Platon und Aristoteles, Homer und Seneca … </a:t>
            </a:r>
          </a:p>
          <a:p>
            <a:pPr>
              <a:tabLst>
                <a:tab pos="1440000" algn="l"/>
              </a:tabLst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und Augustus und Thomas von Aquin wären </a:t>
            </a:r>
          </a:p>
          <a:p>
            <a:pPr>
              <a:tabLst>
                <a:tab pos="1440000" algn="l"/>
              </a:tabLst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ohne das Phönizische Alphabet undenkbar </a:t>
            </a:r>
          </a:p>
          <a:p>
            <a:pPr>
              <a:tabLst>
                <a:tab pos="1440000" algn="l"/>
              </a:tabLst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3059DDE-8322-427F-85E7-CBEAA3127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91402" y="2205706"/>
            <a:ext cx="1473542" cy="134387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69B76A5-1505-407E-B9AE-8B0A37BEFF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756" b="25061"/>
          <a:stretch/>
        </p:blipFill>
        <p:spPr>
          <a:xfrm>
            <a:off x="291403" y="4137642"/>
            <a:ext cx="1473542" cy="137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60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123BD96-7AAE-4161-9EDF-F40E537DE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D15B67-82BF-420B-8A0F-2E535B2930ED}" type="slidenum">
              <a:rPr lang="de-CH" altLang="de-DE" smtClean="0"/>
              <a:pPr>
                <a:defRPr/>
              </a:pPr>
              <a:t>8</a:t>
            </a:fld>
            <a:endParaRPr lang="de-CH" alt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02D4AC5-8D65-448D-8F71-B36956BA1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87" y="241152"/>
            <a:ext cx="2462997" cy="249348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DD41916-DE75-44E5-9EBA-AFD5F4069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88" y="2873832"/>
            <a:ext cx="2463054" cy="374716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268E008-BD07-4B78-933D-19A1614CF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2679" y="4220308"/>
            <a:ext cx="2509397" cy="240068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3D4D345-3DA0-4856-9738-D2017D3E918A}"/>
              </a:ext>
            </a:extLst>
          </p:cNvPr>
          <p:cNvSpPr txBox="1"/>
          <p:nvPr/>
        </p:nvSpPr>
        <p:spPr>
          <a:xfrm>
            <a:off x="2762680" y="241152"/>
            <a:ext cx="6059773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dirty="0">
                <a:latin typeface="Arial" panose="020B0604020202020204" pitchFamily="34" charset="0"/>
                <a:cs typeface="Arial" panose="020B0604020202020204" pitchFamily="34" charset="0"/>
              </a:rPr>
              <a:t>Erster Paradigmenwechsel der Technologieära:</a:t>
            </a:r>
          </a:p>
          <a:p>
            <a:r>
              <a:rPr lang="de-CH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Johannes Gutenberg</a:t>
            </a:r>
          </a:p>
          <a:p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1450 – Buchdruck, bewegliche Lettern, legiertes Blei </a:t>
            </a:r>
          </a:p>
          <a:p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1452 – 54 Gutenbergs Bibel</a:t>
            </a:r>
          </a:p>
          <a:p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1500 schon 8 Mio. Bücher</a:t>
            </a:r>
          </a:p>
          <a:p>
            <a:r>
              <a:rPr lang="de-CH" b="1" dirty="0" err="1">
                <a:latin typeface="Arial" panose="020B0604020202020204" pitchFamily="34" charset="0"/>
                <a:cs typeface="Arial" panose="020B0604020202020204" pitchFamily="34" charset="0"/>
              </a:rPr>
              <a:t>Lukrez</a:t>
            </a:r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 «De </a:t>
            </a:r>
            <a:r>
              <a:rPr lang="de-CH" b="1" dirty="0" err="1">
                <a:latin typeface="Arial" panose="020B0604020202020204" pitchFamily="34" charset="0"/>
                <a:cs typeface="Arial" panose="020B0604020202020204" pitchFamily="34" charset="0"/>
              </a:rPr>
              <a:t>rerum</a:t>
            </a:r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 natura» wird gedruckt</a:t>
            </a:r>
          </a:p>
          <a:p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Voraussetzungen: Papier, beginnende Renaissance</a:t>
            </a:r>
          </a:p>
          <a:p>
            <a:endParaRPr lang="de-CH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Folgen? Konnte man sie vorsehen?</a:t>
            </a:r>
          </a:p>
          <a:p>
            <a:endParaRPr lang="de-CH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CH" sz="2800" b="1" dirty="0">
                <a:latin typeface="Arial" panose="020B0604020202020204" pitchFamily="34" charset="0"/>
                <a:cs typeface="Arial" panose="020B0604020202020204" pitchFamily="34" charset="0"/>
              </a:rPr>
              <a:t>NEIN!</a:t>
            </a:r>
          </a:p>
          <a:p>
            <a:endParaRPr lang="de-CH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DEA030B-E3D4-4A1B-ADD9-4D328F35F8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480" b="50397"/>
          <a:stretch/>
        </p:blipFill>
        <p:spPr>
          <a:xfrm>
            <a:off x="5415216" y="4220308"/>
            <a:ext cx="3567988" cy="239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471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123BD96-7AAE-4161-9EDF-F40E537DE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D15B67-82BF-420B-8A0F-2E535B2930ED}" type="slidenum">
              <a:rPr lang="de-CH" altLang="de-DE" smtClean="0"/>
              <a:pPr>
                <a:defRPr/>
              </a:pPr>
              <a:t>9</a:t>
            </a:fld>
            <a:endParaRPr lang="de-CH" alt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851E8DF-8621-4730-91CB-E1DE281F4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3660" y="142613"/>
            <a:ext cx="4459814" cy="251015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A806B22-9610-45B5-A4DF-86F899D91EE3}"/>
              </a:ext>
            </a:extLst>
          </p:cNvPr>
          <p:cNvSpPr txBox="1"/>
          <p:nvPr/>
        </p:nvSpPr>
        <p:spPr>
          <a:xfrm>
            <a:off x="4612192" y="42133"/>
            <a:ext cx="4330301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CH" sz="2000" b="1" dirty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erste Dezentralisierung </a:t>
            </a:r>
            <a:b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der Intelligenz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Handkopierte, teure Bücher für jedermann zugänglich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Humanismus der Renaissance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Reformation (Luther-Flyer!)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Alphabetisierung der Gesellschaft – 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Voraussetzung der Demokratie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Aufklärung</a:t>
            </a:r>
            <a:endParaRPr lang="de-CH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A704FCB-2C74-4C29-8935-C733B533F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6476" y="2795951"/>
            <a:ext cx="4316017" cy="137411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BCE35FC-4C7C-465D-8A81-8EAC1A1E77E3}"/>
              </a:ext>
            </a:extLst>
          </p:cNvPr>
          <p:cNvSpPr txBox="1"/>
          <p:nvPr/>
        </p:nvSpPr>
        <p:spPr>
          <a:xfrm>
            <a:off x="83135" y="2795951"/>
            <a:ext cx="4316018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Emanzipation von kirchlichen Dogmen, freies Denken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Naturwissenschaften 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technische Zivilisation, wirtschaftliche Basis </a:t>
            </a:r>
            <a:br>
              <a:rPr lang="de-CH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der liberalen Demokratie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Unsere Gesellschaft als Folge einer unscheinbaren techn. Innovation!</a:t>
            </a:r>
          </a:p>
          <a:p>
            <a:endParaRPr lang="de-CH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spcAft>
                <a:spcPts val="1200"/>
              </a:spcAft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Europa um 1500: rund 8 Millionen (!) gedruckte Bücher, Wissenseuphorie.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Orient verpasste die Innovation, 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Islam z.B. verbannte Buchdruck – erste Druckerei im Osmanischen Reich 1750</a:t>
            </a: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12F6A86E-E22C-4554-B6B0-2198FB4C8878}"/>
              </a:ext>
            </a:extLst>
          </p:cNvPr>
          <p:cNvCxnSpPr>
            <a:cxnSpLocks/>
          </p:cNvCxnSpPr>
          <p:nvPr/>
        </p:nvCxnSpPr>
        <p:spPr>
          <a:xfrm>
            <a:off x="83135" y="4863402"/>
            <a:ext cx="43180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>
            <a:extLst>
              <a:ext uri="{FF2B5EF4-FFF2-40B4-BE49-F238E27FC236}">
                <a16:creationId xmlns:a16="http://schemas.microsoft.com/office/drawing/2014/main" id="{B4978FB9-BA32-4B55-8CB7-0585D677BB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633"/>
          <a:stretch/>
        </p:blipFill>
        <p:spPr>
          <a:xfrm>
            <a:off x="4624449" y="4270549"/>
            <a:ext cx="4318043" cy="226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96807"/>
      </p:ext>
    </p:extLst>
  </p:cSld>
  <p:clrMapOvr>
    <a:masterClrMapping/>
  </p:clrMapOvr>
</p:sld>
</file>

<file path=ppt/theme/theme1.xml><?xml version="1.0" encoding="utf-8"?>
<a:theme xmlns:a="http://schemas.openxmlformats.org/drawingml/2006/main" name="BONACASA neu def.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354</Words>
  <Application>Microsoft Office PowerPoint</Application>
  <PresentationFormat>Bildschirmpräsentation (4:3)</PresentationFormat>
  <Paragraphs>114</Paragraphs>
  <Slides>12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Symbol</vt:lpstr>
      <vt:lpstr>Wingdings</vt:lpstr>
      <vt:lpstr>BONACASA neu def.</vt:lpstr>
      <vt:lpstr>Nachdenken über  Informationsspeicher, Dummheit und Paradigmenwechsel      Emil Kowalski    «UPDATE BASICS» Donnerstag, 13. Juni 2019 Privatklinik Obach, Solothurn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Emil Kowalski</dc:creator>
  <cp:lastModifiedBy>Kowalski Emil</cp:lastModifiedBy>
  <cp:revision>1</cp:revision>
  <dcterms:created xsi:type="dcterms:W3CDTF">2019-03-25T17:49:12Z</dcterms:created>
  <dcterms:modified xsi:type="dcterms:W3CDTF">2019-04-12T10:44:35Z</dcterms:modified>
</cp:coreProperties>
</file>